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96" r:id="rId9"/>
    <p:sldId id="297" r:id="rId10"/>
    <p:sldId id="265" r:id="rId11"/>
    <p:sldId id="266" r:id="rId12"/>
    <p:sldId id="267" r:id="rId13"/>
    <p:sldId id="273" r:id="rId14"/>
    <p:sldId id="275" r:id="rId15"/>
    <p:sldId id="268" r:id="rId16"/>
    <p:sldId id="269" r:id="rId17"/>
    <p:sldId id="283" r:id="rId18"/>
    <p:sldId id="290" r:id="rId19"/>
    <p:sldId id="284" r:id="rId20"/>
    <p:sldId id="291" r:id="rId21"/>
    <p:sldId id="285" r:id="rId22"/>
    <p:sldId id="286" r:id="rId23"/>
    <p:sldId id="293" r:id="rId24"/>
    <p:sldId id="287" r:id="rId25"/>
    <p:sldId id="288" r:id="rId26"/>
    <p:sldId id="294" r:id="rId27"/>
    <p:sldId id="295" r:id="rId28"/>
    <p:sldId id="259" r:id="rId29"/>
    <p:sldId id="276" r:id="rId30"/>
    <p:sldId id="270" r:id="rId31"/>
    <p:sldId id="298" r:id="rId32"/>
    <p:sldId id="299" r:id="rId33"/>
    <p:sldId id="300" r:id="rId34"/>
    <p:sldId id="303" r:id="rId35"/>
    <p:sldId id="302" r:id="rId36"/>
    <p:sldId id="301" r:id="rId37"/>
    <p:sldId id="304" r:id="rId38"/>
    <p:sldId id="305" r:id="rId39"/>
    <p:sldId id="306" r:id="rId40"/>
    <p:sldId id="277" r:id="rId41"/>
    <p:sldId id="278" r:id="rId42"/>
    <p:sldId id="279" r:id="rId43"/>
    <p:sldId id="280" r:id="rId44"/>
    <p:sldId id="281" r:id="rId45"/>
    <p:sldId id="30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330F14-F809-4FDC-ADC6-B2773E039C0C}">
          <p14:sldIdLst>
            <p14:sldId id="256"/>
            <p14:sldId id="257"/>
          </p14:sldIdLst>
        </p14:section>
        <p14:section name="Why" id="{E5BD6F1E-EBE1-44F8-AA38-FED1DE6BF0D5}">
          <p14:sldIdLst>
            <p14:sldId id="258"/>
            <p14:sldId id="261"/>
            <p14:sldId id="262"/>
          </p14:sldIdLst>
        </p14:section>
        <p14:section name="Resources" id="{8AB1CB3B-A92A-49BC-BE3B-D14E64E0B922}">
          <p14:sldIdLst>
            <p14:sldId id="263"/>
            <p14:sldId id="264"/>
            <p14:sldId id="296"/>
            <p14:sldId id="297"/>
          </p14:sldIdLst>
        </p14:section>
        <p14:section name="Project Setup" id="{97F296D7-CD05-4C21-A945-E65B5698963E}">
          <p14:sldIdLst>
            <p14:sldId id="265"/>
            <p14:sldId id="266"/>
            <p14:sldId id="267"/>
            <p14:sldId id="273"/>
            <p14:sldId id="275"/>
            <p14:sldId id="268"/>
            <p14:sldId id="269"/>
            <p14:sldId id="283"/>
            <p14:sldId id="290"/>
            <p14:sldId id="284"/>
            <p14:sldId id="291"/>
            <p14:sldId id="285"/>
            <p14:sldId id="286"/>
            <p14:sldId id="293"/>
            <p14:sldId id="287"/>
            <p14:sldId id="288"/>
            <p14:sldId id="294"/>
            <p14:sldId id="295"/>
          </p14:sldIdLst>
        </p14:section>
        <p14:section name="Sprint Through" id="{15962210-D1CB-4317-95CF-95C2BEA9B364}">
          <p14:sldIdLst>
            <p14:sldId id="259"/>
            <p14:sldId id="276"/>
          </p14:sldIdLst>
        </p14:section>
        <p14:section name="Georeference" id="{133534FD-E62A-4E96-BF47-4309109D015E}">
          <p14:sldIdLst>
            <p14:sldId id="270"/>
            <p14:sldId id="298"/>
            <p14:sldId id="299"/>
            <p14:sldId id="300"/>
            <p14:sldId id="303"/>
            <p14:sldId id="302"/>
            <p14:sldId id="301"/>
            <p14:sldId id="304"/>
            <p14:sldId id="305"/>
          </p14:sldIdLst>
        </p14:section>
        <p14:section name="Digitize/Attribute" id="{ACEDAD1E-6A41-4E1E-9067-2B8865D60607}">
          <p14:sldIdLst>
            <p14:sldId id="306"/>
            <p14:sldId id="277"/>
          </p14:sldIdLst>
        </p14:section>
        <p14:section name="Profile" id="{C1FB7BF6-AFDB-475D-94DC-A808932A6668}">
          <p14:sldIdLst>
            <p14:sldId id="278"/>
          </p14:sldIdLst>
        </p14:section>
        <p14:section name="Cross Sections" id="{1807CB6E-DD3A-4D55-8026-EED27F037E71}">
          <p14:sldIdLst>
            <p14:sldId id="279"/>
          </p14:sldIdLst>
        </p14:section>
        <p14:section name="Produce Layout" id="{C24EC337-6387-4B2A-A821-D2F36ECBD366}">
          <p14:sldIdLst>
            <p14:sldId id="280"/>
            <p14:sldId id="281"/>
          </p14:sldIdLst>
        </p14:section>
        <p14:section name="Conclusion" id="{71313555-328A-446C-9D01-4E456656A376}">
          <p14:sldIdLst>
            <p14:sldId id="30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6FD0BA-697C-4B1D-AAE4-504700EA6225}" type="doc">
      <dgm:prSet loTypeId="urn:microsoft.com/office/officeart/2005/8/layout/pyramid3" loCatId="pyramid" qsTypeId="urn:microsoft.com/office/officeart/2005/8/quickstyle/simple3" qsCatId="simple" csTypeId="urn:microsoft.com/office/officeart/2005/8/colors/accent4_2" csCatId="accent4" phldr="1"/>
      <dgm:spPr/>
    </dgm:pt>
    <dgm:pt modelId="{9B8834B6-B470-48DA-AA4A-5DBC3ECC260E}">
      <dgm:prSet phldrT="[Text]" custT="1"/>
      <dgm:spPr/>
      <dgm:t>
        <a:bodyPr/>
        <a:lstStyle/>
        <a:p>
          <a:r>
            <a:rPr lang="en-US" sz="2400" dirty="0">
              <a:latin typeface="+mn-lt"/>
              <a:cs typeface="Times New Roman" panose="02020603050405020304" pitchFamily="18" charset="0"/>
            </a:rPr>
            <a:t>Recreational Cavers</a:t>
          </a:r>
        </a:p>
      </dgm:t>
    </dgm:pt>
    <dgm:pt modelId="{9D5DE9DA-C504-418B-AAEE-9F085202896F}" type="parTrans" cxnId="{B227E5B8-8A47-4DEE-9DBB-20CA0771375B}">
      <dgm:prSet/>
      <dgm:spPr/>
      <dgm:t>
        <a:bodyPr/>
        <a:lstStyle/>
        <a:p>
          <a:endParaRPr lang="en-US" sz="2400">
            <a:latin typeface="+mn-lt"/>
            <a:cs typeface="Times New Roman" panose="02020603050405020304" pitchFamily="18" charset="0"/>
          </a:endParaRPr>
        </a:p>
      </dgm:t>
    </dgm:pt>
    <dgm:pt modelId="{74514545-2BB5-4596-8D55-91CD90920F9A}" type="sibTrans" cxnId="{B227E5B8-8A47-4DEE-9DBB-20CA0771375B}">
      <dgm:prSet/>
      <dgm:spPr/>
      <dgm:t>
        <a:bodyPr/>
        <a:lstStyle/>
        <a:p>
          <a:endParaRPr lang="en-US" sz="2400">
            <a:latin typeface="+mn-lt"/>
            <a:cs typeface="Times New Roman" panose="02020603050405020304" pitchFamily="18" charset="0"/>
          </a:endParaRPr>
        </a:p>
      </dgm:t>
    </dgm:pt>
    <dgm:pt modelId="{8952793E-507D-4B25-BD18-EF3946BCC225}">
      <dgm:prSet phldrT="[Text]" custT="1"/>
      <dgm:spPr/>
      <dgm:t>
        <a:bodyPr/>
        <a:lstStyle/>
        <a:p>
          <a:r>
            <a:rPr lang="en-US" sz="2400" dirty="0" smtClean="0">
              <a:latin typeface="+mn-lt"/>
              <a:cs typeface="Times New Roman" panose="02020603050405020304" pitchFamily="18" charset="0"/>
            </a:rPr>
            <a:t>Survey </a:t>
          </a:r>
          <a:r>
            <a:rPr lang="en-US" sz="2400" dirty="0">
              <a:latin typeface="+mn-lt"/>
              <a:cs typeface="Times New Roman" panose="02020603050405020304" pitchFamily="18" charset="0"/>
            </a:rPr>
            <a:t>Helpers</a:t>
          </a:r>
        </a:p>
      </dgm:t>
    </dgm:pt>
    <dgm:pt modelId="{F430F8FF-DADB-4B33-B49E-0E5EFCD34EEA}" type="parTrans" cxnId="{FDFAA343-56A0-493D-B32A-1E65E47742EB}">
      <dgm:prSet/>
      <dgm:spPr/>
      <dgm:t>
        <a:bodyPr/>
        <a:lstStyle/>
        <a:p>
          <a:endParaRPr lang="en-US" sz="2400">
            <a:latin typeface="+mn-lt"/>
            <a:cs typeface="Times New Roman" panose="02020603050405020304" pitchFamily="18" charset="0"/>
          </a:endParaRPr>
        </a:p>
      </dgm:t>
    </dgm:pt>
    <dgm:pt modelId="{DA13C599-9A76-405F-AF8C-1C67FD013A15}" type="sibTrans" cxnId="{FDFAA343-56A0-493D-B32A-1E65E47742EB}">
      <dgm:prSet/>
      <dgm:spPr/>
      <dgm:t>
        <a:bodyPr/>
        <a:lstStyle/>
        <a:p>
          <a:endParaRPr lang="en-US" sz="2400">
            <a:latin typeface="+mn-lt"/>
            <a:cs typeface="Times New Roman" panose="02020603050405020304" pitchFamily="18" charset="0"/>
          </a:endParaRPr>
        </a:p>
      </dgm:t>
    </dgm:pt>
    <dgm:pt modelId="{5AFE393D-08A9-45A5-B149-95FBC0719ABA}">
      <dgm:prSet phldrT="[Text]" custT="1"/>
      <dgm:spPr/>
      <dgm:t>
        <a:bodyPr/>
        <a:lstStyle/>
        <a:p>
          <a:r>
            <a:rPr lang="en-US" sz="2400" dirty="0">
              <a:latin typeface="+mn-lt"/>
              <a:cs typeface="Times New Roman" panose="02020603050405020304" pitchFamily="18" charset="0"/>
            </a:rPr>
            <a:t>Carto-</a:t>
          </a:r>
          <a:r>
            <a:rPr lang="en-US" sz="2400" dirty="0" err="1">
              <a:latin typeface="+mn-lt"/>
              <a:cs typeface="Times New Roman" panose="02020603050405020304" pitchFamily="18" charset="0"/>
            </a:rPr>
            <a:t>graphers</a:t>
          </a:r>
          <a:endParaRPr lang="en-US" sz="2400" dirty="0">
            <a:latin typeface="+mn-lt"/>
            <a:cs typeface="Times New Roman" panose="02020603050405020304" pitchFamily="18" charset="0"/>
          </a:endParaRPr>
        </a:p>
      </dgm:t>
    </dgm:pt>
    <dgm:pt modelId="{E2A14F25-5273-418D-ACD0-4058FBFDE822}" type="parTrans" cxnId="{CF2F4462-E08A-431E-AE01-7AA4EE206B54}">
      <dgm:prSet/>
      <dgm:spPr/>
      <dgm:t>
        <a:bodyPr/>
        <a:lstStyle/>
        <a:p>
          <a:endParaRPr lang="en-US" sz="2400">
            <a:latin typeface="+mn-lt"/>
            <a:cs typeface="Times New Roman" panose="02020603050405020304" pitchFamily="18" charset="0"/>
          </a:endParaRPr>
        </a:p>
      </dgm:t>
    </dgm:pt>
    <dgm:pt modelId="{2EB0B5A6-727D-42A4-8BCE-75E93AB3AA43}" type="sibTrans" cxnId="{CF2F4462-E08A-431E-AE01-7AA4EE206B54}">
      <dgm:prSet/>
      <dgm:spPr/>
      <dgm:t>
        <a:bodyPr/>
        <a:lstStyle/>
        <a:p>
          <a:endParaRPr lang="en-US" sz="2400">
            <a:latin typeface="+mn-lt"/>
            <a:cs typeface="Times New Roman" panose="02020603050405020304" pitchFamily="18" charset="0"/>
          </a:endParaRPr>
        </a:p>
      </dgm:t>
    </dgm:pt>
    <dgm:pt modelId="{C0A23536-C84D-4306-8769-0F6CEFAF2E44}">
      <dgm:prSet custT="1"/>
      <dgm:spPr/>
      <dgm:t>
        <a:bodyPr/>
        <a:lstStyle/>
        <a:p>
          <a:r>
            <a:rPr lang="en-US" sz="2400">
              <a:latin typeface="+mn-lt"/>
              <a:cs typeface="Times New Roman" panose="02020603050405020304" pitchFamily="18" charset="0"/>
            </a:rPr>
            <a:t>Sketchers</a:t>
          </a:r>
        </a:p>
      </dgm:t>
    </dgm:pt>
    <dgm:pt modelId="{6CC5139C-2786-4839-9BBA-6D280227E678}" type="parTrans" cxnId="{2334BB70-B077-414D-ACD6-C48ACD7E2015}">
      <dgm:prSet/>
      <dgm:spPr/>
      <dgm:t>
        <a:bodyPr/>
        <a:lstStyle/>
        <a:p>
          <a:endParaRPr lang="en-US" sz="2400">
            <a:latin typeface="+mn-lt"/>
            <a:cs typeface="Times New Roman" panose="02020603050405020304" pitchFamily="18" charset="0"/>
          </a:endParaRPr>
        </a:p>
      </dgm:t>
    </dgm:pt>
    <dgm:pt modelId="{6AA7C210-AC04-4424-BE10-EC54DB6D58E7}" type="sibTrans" cxnId="{2334BB70-B077-414D-ACD6-C48ACD7E2015}">
      <dgm:prSet/>
      <dgm:spPr/>
      <dgm:t>
        <a:bodyPr/>
        <a:lstStyle/>
        <a:p>
          <a:endParaRPr lang="en-US" sz="2400">
            <a:latin typeface="+mn-lt"/>
            <a:cs typeface="Times New Roman" panose="02020603050405020304" pitchFamily="18" charset="0"/>
          </a:endParaRPr>
        </a:p>
      </dgm:t>
    </dgm:pt>
    <dgm:pt modelId="{917F81FA-8F3C-4EB3-8326-A70F0700A0F1}" type="pres">
      <dgm:prSet presAssocID="{536FD0BA-697C-4B1D-AAE4-504700EA6225}" presName="Name0" presStyleCnt="0">
        <dgm:presLayoutVars>
          <dgm:dir/>
          <dgm:animLvl val="lvl"/>
          <dgm:resizeHandles val="exact"/>
        </dgm:presLayoutVars>
      </dgm:prSet>
      <dgm:spPr/>
    </dgm:pt>
    <dgm:pt modelId="{B7987151-99D4-4D5A-9CE3-47FD3C10E02E}" type="pres">
      <dgm:prSet presAssocID="{9B8834B6-B470-48DA-AA4A-5DBC3ECC260E}" presName="Name8" presStyleCnt="0"/>
      <dgm:spPr/>
    </dgm:pt>
    <dgm:pt modelId="{6393C2D7-1E92-4C09-A68E-F380DA27AD34}" type="pres">
      <dgm:prSet presAssocID="{9B8834B6-B470-48DA-AA4A-5DBC3ECC260E}" presName="level" presStyleLbl="node1" presStyleIdx="0" presStyleCnt="4" custLinFactY="-444000" custLinFactNeighborX="-2500" custLinFactNeighborY="-5000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08B1A-1887-43A5-A053-5E40D95D5037}" type="pres">
      <dgm:prSet presAssocID="{9B8834B6-B470-48DA-AA4A-5DBC3ECC26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F9654-47CD-46D2-B780-7047B13759A8}" type="pres">
      <dgm:prSet presAssocID="{8952793E-507D-4B25-BD18-EF3946BCC225}" presName="Name8" presStyleCnt="0"/>
      <dgm:spPr/>
    </dgm:pt>
    <dgm:pt modelId="{C10820D4-5A30-4175-875B-CEADDDD6D179}" type="pres">
      <dgm:prSet presAssocID="{8952793E-507D-4B25-BD18-EF3946BCC22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98B856-3DDE-4FDF-9270-BEC3A26318A4}" type="pres">
      <dgm:prSet presAssocID="{8952793E-507D-4B25-BD18-EF3946BCC22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24439-B6AA-42D3-834A-7FE6BFA4E1E4}" type="pres">
      <dgm:prSet presAssocID="{C0A23536-C84D-4306-8769-0F6CEFAF2E44}" presName="Name8" presStyleCnt="0"/>
      <dgm:spPr/>
    </dgm:pt>
    <dgm:pt modelId="{F1B3132A-214B-422E-A7C3-AFDA860CB2B2}" type="pres">
      <dgm:prSet presAssocID="{C0A23536-C84D-4306-8769-0F6CEFAF2E4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ED44B-7E99-4009-8256-754BC060B676}" type="pres">
      <dgm:prSet presAssocID="{C0A23536-C84D-4306-8769-0F6CEFAF2E4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C4B7D-96DC-4084-9C46-56B646E28DF4}" type="pres">
      <dgm:prSet presAssocID="{5AFE393D-08A9-45A5-B149-95FBC0719ABA}" presName="Name8" presStyleCnt="0"/>
      <dgm:spPr/>
    </dgm:pt>
    <dgm:pt modelId="{1F80CD6F-A42F-47C8-B4DC-379275157B3C}" type="pres">
      <dgm:prSet presAssocID="{5AFE393D-08A9-45A5-B149-95FBC0719ABA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911A6-B448-4F65-8649-D97EC788F39D}" type="pres">
      <dgm:prSet presAssocID="{5AFE393D-08A9-45A5-B149-95FBC0719AB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606C4E-5C51-4009-B382-E2620979EDED}" type="presOf" srcId="{5AFE393D-08A9-45A5-B149-95FBC0719ABA}" destId="{1F80CD6F-A42F-47C8-B4DC-379275157B3C}" srcOrd="0" destOrd="0" presId="urn:microsoft.com/office/officeart/2005/8/layout/pyramid3"/>
    <dgm:cxn modelId="{78CAC8CB-3839-4C3E-98DE-E8010B3469A8}" type="presOf" srcId="{C0A23536-C84D-4306-8769-0F6CEFAF2E44}" destId="{0A4ED44B-7E99-4009-8256-754BC060B676}" srcOrd="1" destOrd="0" presId="urn:microsoft.com/office/officeart/2005/8/layout/pyramid3"/>
    <dgm:cxn modelId="{77BC3F78-C265-4774-A016-8BCCA6AC7E9B}" type="presOf" srcId="{8952793E-507D-4B25-BD18-EF3946BCC225}" destId="{C10820D4-5A30-4175-875B-CEADDDD6D179}" srcOrd="0" destOrd="0" presId="urn:microsoft.com/office/officeart/2005/8/layout/pyramid3"/>
    <dgm:cxn modelId="{03EBAF08-6DC7-4DB3-AC54-7783F4267E7E}" type="presOf" srcId="{9B8834B6-B470-48DA-AA4A-5DBC3ECC260E}" destId="{6393C2D7-1E92-4C09-A68E-F380DA27AD34}" srcOrd="0" destOrd="0" presId="urn:microsoft.com/office/officeart/2005/8/layout/pyramid3"/>
    <dgm:cxn modelId="{2334BB70-B077-414D-ACD6-C48ACD7E2015}" srcId="{536FD0BA-697C-4B1D-AAE4-504700EA6225}" destId="{C0A23536-C84D-4306-8769-0F6CEFAF2E44}" srcOrd="2" destOrd="0" parTransId="{6CC5139C-2786-4839-9BBA-6D280227E678}" sibTransId="{6AA7C210-AC04-4424-BE10-EC54DB6D58E7}"/>
    <dgm:cxn modelId="{ADCC90F7-EA71-47D4-9003-BB7E9A29108A}" type="presOf" srcId="{536FD0BA-697C-4B1D-AAE4-504700EA6225}" destId="{917F81FA-8F3C-4EB3-8326-A70F0700A0F1}" srcOrd="0" destOrd="0" presId="urn:microsoft.com/office/officeart/2005/8/layout/pyramid3"/>
    <dgm:cxn modelId="{0DF71FA7-9237-4EC6-8D79-6AC65CB44846}" type="presOf" srcId="{8952793E-507D-4B25-BD18-EF3946BCC225}" destId="{0698B856-3DDE-4FDF-9270-BEC3A26318A4}" srcOrd="1" destOrd="0" presId="urn:microsoft.com/office/officeart/2005/8/layout/pyramid3"/>
    <dgm:cxn modelId="{8952D530-28C2-4422-82F0-A9EB07CDFBEC}" type="presOf" srcId="{C0A23536-C84D-4306-8769-0F6CEFAF2E44}" destId="{F1B3132A-214B-422E-A7C3-AFDA860CB2B2}" srcOrd="0" destOrd="0" presId="urn:microsoft.com/office/officeart/2005/8/layout/pyramid3"/>
    <dgm:cxn modelId="{F9FACC0A-B349-49D0-81FD-F80EA736D2D1}" type="presOf" srcId="{9B8834B6-B470-48DA-AA4A-5DBC3ECC260E}" destId="{8CC08B1A-1887-43A5-A053-5E40D95D5037}" srcOrd="1" destOrd="0" presId="urn:microsoft.com/office/officeart/2005/8/layout/pyramid3"/>
    <dgm:cxn modelId="{FDFAA343-56A0-493D-B32A-1E65E47742EB}" srcId="{536FD0BA-697C-4B1D-AAE4-504700EA6225}" destId="{8952793E-507D-4B25-BD18-EF3946BCC225}" srcOrd="1" destOrd="0" parTransId="{F430F8FF-DADB-4B33-B49E-0E5EFCD34EEA}" sibTransId="{DA13C599-9A76-405F-AF8C-1C67FD013A15}"/>
    <dgm:cxn modelId="{B614A0FE-9E38-44D8-8F70-F8640AAD13B0}" type="presOf" srcId="{5AFE393D-08A9-45A5-B149-95FBC0719ABA}" destId="{A8A911A6-B448-4F65-8649-D97EC788F39D}" srcOrd="1" destOrd="0" presId="urn:microsoft.com/office/officeart/2005/8/layout/pyramid3"/>
    <dgm:cxn modelId="{B227E5B8-8A47-4DEE-9DBB-20CA0771375B}" srcId="{536FD0BA-697C-4B1D-AAE4-504700EA6225}" destId="{9B8834B6-B470-48DA-AA4A-5DBC3ECC260E}" srcOrd="0" destOrd="0" parTransId="{9D5DE9DA-C504-418B-AAEE-9F085202896F}" sibTransId="{74514545-2BB5-4596-8D55-91CD90920F9A}"/>
    <dgm:cxn modelId="{CF2F4462-E08A-431E-AE01-7AA4EE206B54}" srcId="{536FD0BA-697C-4B1D-AAE4-504700EA6225}" destId="{5AFE393D-08A9-45A5-B149-95FBC0719ABA}" srcOrd="3" destOrd="0" parTransId="{E2A14F25-5273-418D-ACD0-4058FBFDE822}" sibTransId="{2EB0B5A6-727D-42A4-8BCE-75E93AB3AA43}"/>
    <dgm:cxn modelId="{DB32827C-7EDE-48E5-AA70-B3A451D07C90}" type="presParOf" srcId="{917F81FA-8F3C-4EB3-8326-A70F0700A0F1}" destId="{B7987151-99D4-4D5A-9CE3-47FD3C10E02E}" srcOrd="0" destOrd="0" presId="urn:microsoft.com/office/officeart/2005/8/layout/pyramid3"/>
    <dgm:cxn modelId="{BA077A93-7ADB-422E-A2E1-82E714B2B456}" type="presParOf" srcId="{B7987151-99D4-4D5A-9CE3-47FD3C10E02E}" destId="{6393C2D7-1E92-4C09-A68E-F380DA27AD34}" srcOrd="0" destOrd="0" presId="urn:microsoft.com/office/officeart/2005/8/layout/pyramid3"/>
    <dgm:cxn modelId="{B12E5A21-1B6D-40D9-9CFF-3F480638C936}" type="presParOf" srcId="{B7987151-99D4-4D5A-9CE3-47FD3C10E02E}" destId="{8CC08B1A-1887-43A5-A053-5E40D95D5037}" srcOrd="1" destOrd="0" presId="urn:microsoft.com/office/officeart/2005/8/layout/pyramid3"/>
    <dgm:cxn modelId="{2376DFCA-6555-4A50-A43D-8F44CD9994E8}" type="presParOf" srcId="{917F81FA-8F3C-4EB3-8326-A70F0700A0F1}" destId="{4B4F9654-47CD-46D2-B780-7047B13759A8}" srcOrd="1" destOrd="0" presId="urn:microsoft.com/office/officeart/2005/8/layout/pyramid3"/>
    <dgm:cxn modelId="{98FEFBB7-54DE-41C5-89DB-959B32331E7C}" type="presParOf" srcId="{4B4F9654-47CD-46D2-B780-7047B13759A8}" destId="{C10820D4-5A30-4175-875B-CEADDDD6D179}" srcOrd="0" destOrd="0" presId="urn:microsoft.com/office/officeart/2005/8/layout/pyramid3"/>
    <dgm:cxn modelId="{2932B73D-3EE2-490D-9787-7BD3C07BC67F}" type="presParOf" srcId="{4B4F9654-47CD-46D2-B780-7047B13759A8}" destId="{0698B856-3DDE-4FDF-9270-BEC3A26318A4}" srcOrd="1" destOrd="0" presId="urn:microsoft.com/office/officeart/2005/8/layout/pyramid3"/>
    <dgm:cxn modelId="{A31E05B0-1A99-48CD-961B-F036765DE684}" type="presParOf" srcId="{917F81FA-8F3C-4EB3-8326-A70F0700A0F1}" destId="{BD724439-B6AA-42D3-834A-7FE6BFA4E1E4}" srcOrd="2" destOrd="0" presId="urn:microsoft.com/office/officeart/2005/8/layout/pyramid3"/>
    <dgm:cxn modelId="{64FB8CB2-905C-445C-8AD8-0FD9533953C9}" type="presParOf" srcId="{BD724439-B6AA-42D3-834A-7FE6BFA4E1E4}" destId="{F1B3132A-214B-422E-A7C3-AFDA860CB2B2}" srcOrd="0" destOrd="0" presId="urn:microsoft.com/office/officeart/2005/8/layout/pyramid3"/>
    <dgm:cxn modelId="{F02796B7-772A-44C6-9D99-4BB7837D6263}" type="presParOf" srcId="{BD724439-B6AA-42D3-834A-7FE6BFA4E1E4}" destId="{0A4ED44B-7E99-4009-8256-754BC060B676}" srcOrd="1" destOrd="0" presId="urn:microsoft.com/office/officeart/2005/8/layout/pyramid3"/>
    <dgm:cxn modelId="{2D12D7CB-6DE6-4F92-BC86-7AB2D2046AA6}" type="presParOf" srcId="{917F81FA-8F3C-4EB3-8326-A70F0700A0F1}" destId="{347C4B7D-96DC-4084-9C46-56B646E28DF4}" srcOrd="3" destOrd="0" presId="urn:microsoft.com/office/officeart/2005/8/layout/pyramid3"/>
    <dgm:cxn modelId="{B700F1E0-BF51-4947-8DAA-6F9A0377EB52}" type="presParOf" srcId="{347C4B7D-96DC-4084-9C46-56B646E28DF4}" destId="{1F80CD6F-A42F-47C8-B4DC-379275157B3C}" srcOrd="0" destOrd="0" presId="urn:microsoft.com/office/officeart/2005/8/layout/pyramid3"/>
    <dgm:cxn modelId="{27E8F35F-F496-43C9-8B62-D5B9946AAACD}" type="presParOf" srcId="{347C4B7D-96DC-4084-9C46-56B646E28DF4}" destId="{A8A911A6-B448-4F65-8649-D97EC788F39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8C83EF-7D25-4AD6-A015-736F03E0CD37}" type="doc">
      <dgm:prSet loTypeId="urn:microsoft.com/office/officeart/2005/8/layout/process4" loCatId="process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716B0D7-51CA-4EE8-861E-E01918F795B3}">
      <dgm:prSet phldrT="[Text]" custT="1"/>
      <dgm:spPr/>
      <dgm:t>
        <a:bodyPr/>
        <a:lstStyle/>
        <a:p>
          <a:pPr algn="ctr"/>
          <a:r>
            <a:rPr lang="en-US" sz="2400" b="1">
              <a:latin typeface="+mn-lt"/>
              <a:cs typeface="Times New Roman" panose="02020603050405020304" pitchFamily="18" charset="0"/>
            </a:rPr>
            <a:t>Georeference Sketches to Survey Data</a:t>
          </a:r>
        </a:p>
      </dgm:t>
    </dgm:pt>
    <dgm:pt modelId="{B0348873-D69B-49AC-AA1D-766C1202DFC6}" type="parTrans" cxnId="{57B04BB6-98FC-460E-83AC-7361712E53AE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EBE17197-0AFF-484F-90AA-CC69D827946E}" type="sibTrans" cxnId="{57B04BB6-98FC-460E-83AC-7361712E53AE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D49B9935-1E83-468C-B086-32621A6A9C07}">
      <dgm:prSet phldrT="[Text]" custT="1"/>
      <dgm:spPr/>
      <dgm:t>
        <a:bodyPr/>
        <a:lstStyle/>
        <a:p>
          <a:pPr algn="ctr"/>
          <a:r>
            <a:rPr lang="en-US" sz="2400" b="1">
              <a:latin typeface="+mn-lt"/>
              <a:cs typeface="Times New Roman" panose="02020603050405020304" pitchFamily="18" charset="0"/>
            </a:rPr>
            <a:t>Digitize Sketches</a:t>
          </a:r>
        </a:p>
      </dgm:t>
    </dgm:pt>
    <dgm:pt modelId="{42329869-0064-4190-94B6-93C4C3683E21}" type="parTrans" cxnId="{09CFDE19-FB66-4193-9866-BD9C28E995FA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9B89AE8F-3697-47C8-9A15-F4105EE0B748}" type="sibTrans" cxnId="{09CFDE19-FB66-4193-9866-BD9C28E995FA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A5E3434F-835C-491C-B6A9-2681FC4B06F2}">
      <dgm:prSet phldrT="[Text]" custT="1"/>
      <dgm:spPr/>
      <dgm:t>
        <a:bodyPr/>
        <a:lstStyle/>
        <a:p>
          <a:pPr algn="ctr"/>
          <a:r>
            <a:rPr lang="en-US" sz="2400" b="1">
              <a:latin typeface="+mn-lt"/>
              <a:cs typeface="Times New Roman" panose="02020603050405020304" pitchFamily="18" charset="0"/>
            </a:rPr>
            <a:t>Produce Final Map Layout</a:t>
          </a:r>
        </a:p>
      </dgm:t>
    </dgm:pt>
    <dgm:pt modelId="{FFDF44F6-FECB-4DC6-BCD7-EB5B529FF7A0}" type="parTrans" cxnId="{04019DB3-BFD5-4840-AE12-E8D57DDA1E9D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6C95EADE-09DF-4463-AEFC-6BAFF36BFA3A}" type="sibTrans" cxnId="{04019DB3-BFD5-4840-AE12-E8D57DDA1E9D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961CE359-4287-4D4E-9113-78EAF11EF494}">
      <dgm:prSet phldrT="[Text]" custT="1"/>
      <dgm:spPr/>
      <dgm:t>
        <a:bodyPr/>
        <a:lstStyle/>
        <a:p>
          <a:pPr algn="ctr"/>
          <a:r>
            <a:rPr lang="en-US" sz="2400" b="1">
              <a:latin typeface="+mn-lt"/>
              <a:cs typeface="Times New Roman" panose="02020603050405020304" pitchFamily="18" charset="0"/>
            </a:rPr>
            <a:t>Add Additional Information</a:t>
          </a:r>
        </a:p>
      </dgm:t>
    </dgm:pt>
    <dgm:pt modelId="{2AA47ECA-5581-4909-98D6-607B14885089}" type="parTrans" cxnId="{6568B308-5791-4FB6-B86F-FC8F26837F6E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EEBBB15F-FB06-4940-8CD5-92E834FA418D}" type="sibTrans" cxnId="{6568B308-5791-4FB6-B86F-FC8F26837F6E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8E3E5039-6D1A-4131-A35C-CE9BC5AD7E05}">
      <dgm:prSet phldrT="[Text]" custT="1"/>
      <dgm:spPr/>
      <dgm:t>
        <a:bodyPr/>
        <a:lstStyle/>
        <a:p>
          <a:pPr algn="ctr"/>
          <a:r>
            <a:rPr lang="en-US" sz="2400" b="1">
              <a:latin typeface="+mn-lt"/>
              <a:cs typeface="Times New Roman" panose="02020603050405020304" pitchFamily="18" charset="0"/>
            </a:rPr>
            <a:t>Package Data for Archiving</a:t>
          </a:r>
        </a:p>
      </dgm:t>
    </dgm:pt>
    <dgm:pt modelId="{36297E2A-5A50-4537-9C15-6A153C3DAEBE}" type="parTrans" cxnId="{DA2C4DF7-AA2F-48B6-A23C-BF2B4B132516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00C6A5FE-3461-4B53-A6DE-A25322D0AF3F}" type="sibTrans" cxnId="{DA2C4DF7-AA2F-48B6-A23C-BF2B4B132516}">
      <dgm:prSet/>
      <dgm:spPr/>
      <dgm:t>
        <a:bodyPr/>
        <a:lstStyle/>
        <a:p>
          <a:pPr algn="ctr"/>
          <a:endParaRPr lang="en-US" sz="2400" b="1">
            <a:latin typeface="+mn-lt"/>
            <a:cs typeface="Times New Roman" panose="02020603050405020304" pitchFamily="18" charset="0"/>
          </a:endParaRPr>
        </a:p>
      </dgm:t>
    </dgm:pt>
    <dgm:pt modelId="{2046C0F9-80EC-437F-94D7-69CC7CDD088A}">
      <dgm:prSet phldrT="[Text]" custT="1"/>
      <dgm:spPr/>
      <dgm:t>
        <a:bodyPr/>
        <a:lstStyle/>
        <a:p>
          <a:pPr algn="ctr"/>
          <a:r>
            <a:rPr lang="en-US" sz="2400" b="1">
              <a:latin typeface="+mn-lt"/>
              <a:cs typeface="Times New Roman" panose="02020603050405020304" pitchFamily="18" charset="0"/>
            </a:rPr>
            <a:t>Attribute Digitized Features</a:t>
          </a:r>
        </a:p>
      </dgm:t>
    </dgm:pt>
    <dgm:pt modelId="{1DE3341F-A2EB-44DC-9A1A-FA86E6B8E171}" type="parTrans" cxnId="{699C3190-8BF9-4FB1-BD4A-9980C69D0938}">
      <dgm:prSet/>
      <dgm:spPr/>
      <dgm:t>
        <a:bodyPr/>
        <a:lstStyle/>
        <a:p>
          <a:endParaRPr lang="en-US" sz="3600" b="1">
            <a:latin typeface="+mn-lt"/>
          </a:endParaRPr>
        </a:p>
      </dgm:t>
    </dgm:pt>
    <dgm:pt modelId="{73825DA7-3385-47C1-8254-57BDDE2F3CE8}" type="sibTrans" cxnId="{699C3190-8BF9-4FB1-BD4A-9980C69D0938}">
      <dgm:prSet/>
      <dgm:spPr/>
      <dgm:t>
        <a:bodyPr/>
        <a:lstStyle/>
        <a:p>
          <a:endParaRPr lang="en-US" sz="3600" b="1">
            <a:latin typeface="+mn-lt"/>
          </a:endParaRPr>
        </a:p>
      </dgm:t>
    </dgm:pt>
    <dgm:pt modelId="{AF6A8F53-1D34-4F3F-A213-CFA494312B66}">
      <dgm:prSet phldrT="[Text]" custT="1"/>
      <dgm:spPr/>
      <dgm:t>
        <a:bodyPr/>
        <a:lstStyle/>
        <a:p>
          <a:pPr algn="ctr"/>
          <a:r>
            <a:rPr lang="en-US" sz="2400" b="1">
              <a:latin typeface="+mn-lt"/>
              <a:cs typeface="Times New Roman" panose="02020603050405020304" pitchFamily="18" charset="0"/>
            </a:rPr>
            <a:t>Set Map Scale and Adjust Features as Needed</a:t>
          </a:r>
        </a:p>
      </dgm:t>
    </dgm:pt>
    <dgm:pt modelId="{6159EEC7-D33D-404A-9977-0ED98E5506B3}" type="parTrans" cxnId="{E1C36CBA-3CC2-4B67-B936-962E60BCFE2F}">
      <dgm:prSet/>
      <dgm:spPr/>
      <dgm:t>
        <a:bodyPr/>
        <a:lstStyle/>
        <a:p>
          <a:endParaRPr lang="en-US" sz="3600" b="1">
            <a:latin typeface="+mn-lt"/>
          </a:endParaRPr>
        </a:p>
      </dgm:t>
    </dgm:pt>
    <dgm:pt modelId="{A223A1B8-EA0D-4689-A35B-96047987201A}" type="sibTrans" cxnId="{E1C36CBA-3CC2-4B67-B936-962E60BCFE2F}">
      <dgm:prSet/>
      <dgm:spPr/>
      <dgm:t>
        <a:bodyPr/>
        <a:lstStyle/>
        <a:p>
          <a:endParaRPr lang="en-US" sz="3600" b="1">
            <a:latin typeface="+mn-lt"/>
          </a:endParaRPr>
        </a:p>
      </dgm:t>
    </dgm:pt>
    <dgm:pt modelId="{7566A3AC-1F3F-4F8F-BD11-59C092B67183}" type="pres">
      <dgm:prSet presAssocID="{5B8C83EF-7D25-4AD6-A015-736F03E0CD3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C4D930-0883-4150-8CF9-5B584E614416}" type="pres">
      <dgm:prSet presAssocID="{8E3E5039-6D1A-4131-A35C-CE9BC5AD7E05}" presName="boxAndChildren" presStyleCnt="0"/>
      <dgm:spPr/>
      <dgm:t>
        <a:bodyPr/>
        <a:lstStyle/>
        <a:p>
          <a:endParaRPr lang="en-US"/>
        </a:p>
      </dgm:t>
    </dgm:pt>
    <dgm:pt modelId="{80C6A7C6-B282-4629-ABEB-7D45CE9896C7}" type="pres">
      <dgm:prSet presAssocID="{8E3E5039-6D1A-4131-A35C-CE9BC5AD7E05}" presName="parentTextBox" presStyleLbl="node1" presStyleIdx="0" presStyleCnt="7"/>
      <dgm:spPr/>
      <dgm:t>
        <a:bodyPr/>
        <a:lstStyle/>
        <a:p>
          <a:endParaRPr lang="en-US"/>
        </a:p>
      </dgm:t>
    </dgm:pt>
    <dgm:pt modelId="{FAA1F85C-0EE9-4B0E-852C-0FA303266C30}" type="pres">
      <dgm:prSet presAssocID="{EEBBB15F-FB06-4940-8CD5-92E834FA418D}" presName="sp" presStyleCnt="0"/>
      <dgm:spPr/>
      <dgm:t>
        <a:bodyPr/>
        <a:lstStyle/>
        <a:p>
          <a:endParaRPr lang="en-US"/>
        </a:p>
      </dgm:t>
    </dgm:pt>
    <dgm:pt modelId="{358D1EB0-3C18-43F1-BC2E-603EE8979CEC}" type="pres">
      <dgm:prSet presAssocID="{961CE359-4287-4D4E-9113-78EAF11EF494}" presName="arrowAndChildren" presStyleCnt="0"/>
      <dgm:spPr/>
      <dgm:t>
        <a:bodyPr/>
        <a:lstStyle/>
        <a:p>
          <a:endParaRPr lang="en-US"/>
        </a:p>
      </dgm:t>
    </dgm:pt>
    <dgm:pt modelId="{3ED9C63F-A219-4333-9B17-2576EE7D4C00}" type="pres">
      <dgm:prSet presAssocID="{961CE359-4287-4D4E-9113-78EAF11EF494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6B02DB42-6B4F-4860-8825-E557104837AB}" type="pres">
      <dgm:prSet presAssocID="{6C95EADE-09DF-4463-AEFC-6BAFF36BFA3A}" presName="sp" presStyleCnt="0"/>
      <dgm:spPr/>
      <dgm:t>
        <a:bodyPr/>
        <a:lstStyle/>
        <a:p>
          <a:endParaRPr lang="en-US"/>
        </a:p>
      </dgm:t>
    </dgm:pt>
    <dgm:pt modelId="{17EB5FFB-D07A-4480-9B73-829DA8A0F5E0}" type="pres">
      <dgm:prSet presAssocID="{A5E3434F-835C-491C-B6A9-2681FC4B06F2}" presName="arrowAndChildren" presStyleCnt="0"/>
      <dgm:spPr/>
      <dgm:t>
        <a:bodyPr/>
        <a:lstStyle/>
        <a:p>
          <a:endParaRPr lang="en-US"/>
        </a:p>
      </dgm:t>
    </dgm:pt>
    <dgm:pt modelId="{3A48AFC6-75CC-4D16-BC34-2ED5F1DFE831}" type="pres">
      <dgm:prSet presAssocID="{A5E3434F-835C-491C-B6A9-2681FC4B06F2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DA4B32B5-6699-48A3-9AE8-67F71DC5BBE1}" type="pres">
      <dgm:prSet presAssocID="{A223A1B8-EA0D-4689-A35B-96047987201A}" presName="sp" presStyleCnt="0"/>
      <dgm:spPr/>
      <dgm:t>
        <a:bodyPr/>
        <a:lstStyle/>
        <a:p>
          <a:endParaRPr lang="en-US"/>
        </a:p>
      </dgm:t>
    </dgm:pt>
    <dgm:pt modelId="{9F68D2C9-5192-4F52-9777-C2C81943C676}" type="pres">
      <dgm:prSet presAssocID="{AF6A8F53-1D34-4F3F-A213-CFA494312B66}" presName="arrowAndChildren" presStyleCnt="0"/>
      <dgm:spPr/>
      <dgm:t>
        <a:bodyPr/>
        <a:lstStyle/>
        <a:p>
          <a:endParaRPr lang="en-US"/>
        </a:p>
      </dgm:t>
    </dgm:pt>
    <dgm:pt modelId="{FA6CFD3E-2488-4B85-A18D-F3BDBB27BCC2}" type="pres">
      <dgm:prSet presAssocID="{AF6A8F53-1D34-4F3F-A213-CFA494312B66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2EE88303-D4E2-4444-948A-64A971435890}" type="pres">
      <dgm:prSet presAssocID="{73825DA7-3385-47C1-8254-57BDDE2F3CE8}" presName="sp" presStyleCnt="0"/>
      <dgm:spPr/>
      <dgm:t>
        <a:bodyPr/>
        <a:lstStyle/>
        <a:p>
          <a:endParaRPr lang="en-US"/>
        </a:p>
      </dgm:t>
    </dgm:pt>
    <dgm:pt modelId="{8C5C4C9B-9B1D-4F21-89AA-7968249B65C9}" type="pres">
      <dgm:prSet presAssocID="{2046C0F9-80EC-437F-94D7-69CC7CDD088A}" presName="arrowAndChildren" presStyleCnt="0"/>
      <dgm:spPr/>
      <dgm:t>
        <a:bodyPr/>
        <a:lstStyle/>
        <a:p>
          <a:endParaRPr lang="en-US"/>
        </a:p>
      </dgm:t>
    </dgm:pt>
    <dgm:pt modelId="{E2EFCA33-5CDA-4023-AB0D-A714C085EAEF}" type="pres">
      <dgm:prSet presAssocID="{2046C0F9-80EC-437F-94D7-69CC7CDD088A}" presName="parentTextArrow" presStyleLbl="node1" presStyleIdx="4" presStyleCnt="7"/>
      <dgm:spPr/>
      <dgm:t>
        <a:bodyPr/>
        <a:lstStyle/>
        <a:p>
          <a:endParaRPr lang="en-US"/>
        </a:p>
      </dgm:t>
    </dgm:pt>
    <dgm:pt modelId="{105CE89B-1BEF-4198-B58D-73D3F7892E0C}" type="pres">
      <dgm:prSet presAssocID="{9B89AE8F-3697-47C8-9A15-F4105EE0B748}" presName="sp" presStyleCnt="0"/>
      <dgm:spPr/>
      <dgm:t>
        <a:bodyPr/>
        <a:lstStyle/>
        <a:p>
          <a:endParaRPr lang="en-US"/>
        </a:p>
      </dgm:t>
    </dgm:pt>
    <dgm:pt modelId="{B09A90B0-BE9B-40C3-8D0E-4786D9450BE4}" type="pres">
      <dgm:prSet presAssocID="{D49B9935-1E83-468C-B086-32621A6A9C07}" presName="arrowAndChildren" presStyleCnt="0"/>
      <dgm:spPr/>
      <dgm:t>
        <a:bodyPr/>
        <a:lstStyle/>
        <a:p>
          <a:endParaRPr lang="en-US"/>
        </a:p>
      </dgm:t>
    </dgm:pt>
    <dgm:pt modelId="{8313406B-AB7F-456C-9774-012AE834A55E}" type="pres">
      <dgm:prSet presAssocID="{D49B9935-1E83-468C-B086-32621A6A9C07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FF239285-8CDA-4B85-B820-60C8A879DDA0}" type="pres">
      <dgm:prSet presAssocID="{EBE17197-0AFF-484F-90AA-CC69D827946E}" presName="sp" presStyleCnt="0"/>
      <dgm:spPr/>
      <dgm:t>
        <a:bodyPr/>
        <a:lstStyle/>
        <a:p>
          <a:endParaRPr lang="en-US"/>
        </a:p>
      </dgm:t>
    </dgm:pt>
    <dgm:pt modelId="{ECB879D0-0E18-4256-AB2F-8167902E2D00}" type="pres">
      <dgm:prSet presAssocID="{F716B0D7-51CA-4EE8-861E-E01918F795B3}" presName="arrowAndChildren" presStyleCnt="0"/>
      <dgm:spPr/>
      <dgm:t>
        <a:bodyPr/>
        <a:lstStyle/>
        <a:p>
          <a:endParaRPr lang="en-US"/>
        </a:p>
      </dgm:t>
    </dgm:pt>
    <dgm:pt modelId="{58D80FF4-13E3-4F9A-892E-3657176D3C70}" type="pres">
      <dgm:prSet presAssocID="{F716B0D7-51CA-4EE8-861E-E01918F795B3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57B04BB6-98FC-460E-83AC-7361712E53AE}" srcId="{5B8C83EF-7D25-4AD6-A015-736F03E0CD37}" destId="{F716B0D7-51CA-4EE8-861E-E01918F795B3}" srcOrd="0" destOrd="0" parTransId="{B0348873-D69B-49AC-AA1D-766C1202DFC6}" sibTransId="{EBE17197-0AFF-484F-90AA-CC69D827946E}"/>
    <dgm:cxn modelId="{41009FA4-B11F-401F-8C49-7A6B40910F11}" type="presOf" srcId="{2046C0F9-80EC-437F-94D7-69CC7CDD088A}" destId="{E2EFCA33-5CDA-4023-AB0D-A714C085EAEF}" srcOrd="0" destOrd="0" presId="urn:microsoft.com/office/officeart/2005/8/layout/process4"/>
    <dgm:cxn modelId="{F3039F98-FC1F-43DD-B81D-3F27AD2BA2DF}" type="presOf" srcId="{8E3E5039-6D1A-4131-A35C-CE9BC5AD7E05}" destId="{80C6A7C6-B282-4629-ABEB-7D45CE9896C7}" srcOrd="0" destOrd="0" presId="urn:microsoft.com/office/officeart/2005/8/layout/process4"/>
    <dgm:cxn modelId="{04019DB3-BFD5-4840-AE12-E8D57DDA1E9D}" srcId="{5B8C83EF-7D25-4AD6-A015-736F03E0CD37}" destId="{A5E3434F-835C-491C-B6A9-2681FC4B06F2}" srcOrd="4" destOrd="0" parTransId="{FFDF44F6-FECB-4DC6-BCD7-EB5B529FF7A0}" sibTransId="{6C95EADE-09DF-4463-AEFC-6BAFF36BFA3A}"/>
    <dgm:cxn modelId="{DA2C4DF7-AA2F-48B6-A23C-BF2B4B132516}" srcId="{5B8C83EF-7D25-4AD6-A015-736F03E0CD37}" destId="{8E3E5039-6D1A-4131-A35C-CE9BC5AD7E05}" srcOrd="6" destOrd="0" parTransId="{36297E2A-5A50-4537-9C15-6A153C3DAEBE}" sibTransId="{00C6A5FE-3461-4B53-A6DE-A25322D0AF3F}"/>
    <dgm:cxn modelId="{9CF05949-D252-4D2D-9BD9-538F56DCA999}" type="presOf" srcId="{A5E3434F-835C-491C-B6A9-2681FC4B06F2}" destId="{3A48AFC6-75CC-4D16-BC34-2ED5F1DFE831}" srcOrd="0" destOrd="0" presId="urn:microsoft.com/office/officeart/2005/8/layout/process4"/>
    <dgm:cxn modelId="{09CFDE19-FB66-4193-9866-BD9C28E995FA}" srcId="{5B8C83EF-7D25-4AD6-A015-736F03E0CD37}" destId="{D49B9935-1E83-468C-B086-32621A6A9C07}" srcOrd="1" destOrd="0" parTransId="{42329869-0064-4190-94B6-93C4C3683E21}" sibTransId="{9B89AE8F-3697-47C8-9A15-F4105EE0B748}"/>
    <dgm:cxn modelId="{E1C36CBA-3CC2-4B67-B936-962E60BCFE2F}" srcId="{5B8C83EF-7D25-4AD6-A015-736F03E0CD37}" destId="{AF6A8F53-1D34-4F3F-A213-CFA494312B66}" srcOrd="3" destOrd="0" parTransId="{6159EEC7-D33D-404A-9977-0ED98E5506B3}" sibTransId="{A223A1B8-EA0D-4689-A35B-96047987201A}"/>
    <dgm:cxn modelId="{E3103BE3-2A91-405C-9A3B-7C54E2AB2D6D}" type="presOf" srcId="{D49B9935-1E83-468C-B086-32621A6A9C07}" destId="{8313406B-AB7F-456C-9774-012AE834A55E}" srcOrd="0" destOrd="0" presId="urn:microsoft.com/office/officeart/2005/8/layout/process4"/>
    <dgm:cxn modelId="{742F0536-C65A-4819-9DF1-EE52C236E99D}" type="presOf" srcId="{F716B0D7-51CA-4EE8-861E-E01918F795B3}" destId="{58D80FF4-13E3-4F9A-892E-3657176D3C70}" srcOrd="0" destOrd="0" presId="urn:microsoft.com/office/officeart/2005/8/layout/process4"/>
    <dgm:cxn modelId="{6568B308-5791-4FB6-B86F-FC8F26837F6E}" srcId="{5B8C83EF-7D25-4AD6-A015-736F03E0CD37}" destId="{961CE359-4287-4D4E-9113-78EAF11EF494}" srcOrd="5" destOrd="0" parTransId="{2AA47ECA-5581-4909-98D6-607B14885089}" sibTransId="{EEBBB15F-FB06-4940-8CD5-92E834FA418D}"/>
    <dgm:cxn modelId="{699C3190-8BF9-4FB1-BD4A-9980C69D0938}" srcId="{5B8C83EF-7D25-4AD6-A015-736F03E0CD37}" destId="{2046C0F9-80EC-437F-94D7-69CC7CDD088A}" srcOrd="2" destOrd="0" parTransId="{1DE3341F-A2EB-44DC-9A1A-FA86E6B8E171}" sibTransId="{73825DA7-3385-47C1-8254-57BDDE2F3CE8}"/>
    <dgm:cxn modelId="{4FF640A8-2B25-4E70-9A82-87AD8DAC4CB1}" type="presOf" srcId="{5B8C83EF-7D25-4AD6-A015-736F03E0CD37}" destId="{7566A3AC-1F3F-4F8F-BD11-59C092B67183}" srcOrd="0" destOrd="0" presId="urn:microsoft.com/office/officeart/2005/8/layout/process4"/>
    <dgm:cxn modelId="{ACD06EEC-F1F6-405C-BC5E-CB19300D37DF}" type="presOf" srcId="{AF6A8F53-1D34-4F3F-A213-CFA494312B66}" destId="{FA6CFD3E-2488-4B85-A18D-F3BDBB27BCC2}" srcOrd="0" destOrd="0" presId="urn:microsoft.com/office/officeart/2005/8/layout/process4"/>
    <dgm:cxn modelId="{1EE8A5D1-92B1-407B-AC8F-C5FDD3BF1EF7}" type="presOf" srcId="{961CE359-4287-4D4E-9113-78EAF11EF494}" destId="{3ED9C63F-A219-4333-9B17-2576EE7D4C00}" srcOrd="0" destOrd="0" presId="urn:microsoft.com/office/officeart/2005/8/layout/process4"/>
    <dgm:cxn modelId="{32A950A3-8C49-422A-8924-39AD9483BBAD}" type="presParOf" srcId="{7566A3AC-1F3F-4F8F-BD11-59C092B67183}" destId="{B1C4D930-0883-4150-8CF9-5B584E614416}" srcOrd="0" destOrd="0" presId="urn:microsoft.com/office/officeart/2005/8/layout/process4"/>
    <dgm:cxn modelId="{979BB4C5-EE98-4F4F-B2D9-195CE3E25BB1}" type="presParOf" srcId="{B1C4D930-0883-4150-8CF9-5B584E614416}" destId="{80C6A7C6-B282-4629-ABEB-7D45CE9896C7}" srcOrd="0" destOrd="0" presId="urn:microsoft.com/office/officeart/2005/8/layout/process4"/>
    <dgm:cxn modelId="{01F41020-6FD5-41E9-A0AB-452B356E60AB}" type="presParOf" srcId="{7566A3AC-1F3F-4F8F-BD11-59C092B67183}" destId="{FAA1F85C-0EE9-4B0E-852C-0FA303266C30}" srcOrd="1" destOrd="0" presId="urn:microsoft.com/office/officeart/2005/8/layout/process4"/>
    <dgm:cxn modelId="{9B1657BE-E829-432B-B8D7-AF34292D845A}" type="presParOf" srcId="{7566A3AC-1F3F-4F8F-BD11-59C092B67183}" destId="{358D1EB0-3C18-43F1-BC2E-603EE8979CEC}" srcOrd="2" destOrd="0" presId="urn:microsoft.com/office/officeart/2005/8/layout/process4"/>
    <dgm:cxn modelId="{380BB93B-31BF-4679-9838-54CD64A89C6B}" type="presParOf" srcId="{358D1EB0-3C18-43F1-BC2E-603EE8979CEC}" destId="{3ED9C63F-A219-4333-9B17-2576EE7D4C00}" srcOrd="0" destOrd="0" presId="urn:microsoft.com/office/officeart/2005/8/layout/process4"/>
    <dgm:cxn modelId="{0E949659-7E1B-4510-98F1-2CF2B9CBF0C6}" type="presParOf" srcId="{7566A3AC-1F3F-4F8F-BD11-59C092B67183}" destId="{6B02DB42-6B4F-4860-8825-E557104837AB}" srcOrd="3" destOrd="0" presId="urn:microsoft.com/office/officeart/2005/8/layout/process4"/>
    <dgm:cxn modelId="{8932B3F3-6897-4FD2-9DB6-978248B908D3}" type="presParOf" srcId="{7566A3AC-1F3F-4F8F-BD11-59C092B67183}" destId="{17EB5FFB-D07A-4480-9B73-829DA8A0F5E0}" srcOrd="4" destOrd="0" presId="urn:microsoft.com/office/officeart/2005/8/layout/process4"/>
    <dgm:cxn modelId="{216AE303-BA0C-4164-84D9-EDCCEC56F81F}" type="presParOf" srcId="{17EB5FFB-D07A-4480-9B73-829DA8A0F5E0}" destId="{3A48AFC6-75CC-4D16-BC34-2ED5F1DFE831}" srcOrd="0" destOrd="0" presId="urn:microsoft.com/office/officeart/2005/8/layout/process4"/>
    <dgm:cxn modelId="{6DC68DD2-9279-4BD5-91A2-B7C6F7588804}" type="presParOf" srcId="{7566A3AC-1F3F-4F8F-BD11-59C092B67183}" destId="{DA4B32B5-6699-48A3-9AE8-67F71DC5BBE1}" srcOrd="5" destOrd="0" presId="urn:microsoft.com/office/officeart/2005/8/layout/process4"/>
    <dgm:cxn modelId="{C470DEF3-7E1D-4354-AF14-5EAD6F74D7AD}" type="presParOf" srcId="{7566A3AC-1F3F-4F8F-BD11-59C092B67183}" destId="{9F68D2C9-5192-4F52-9777-C2C81943C676}" srcOrd="6" destOrd="0" presId="urn:microsoft.com/office/officeart/2005/8/layout/process4"/>
    <dgm:cxn modelId="{9D8E441A-24C3-4EB8-8343-13FA3065F86D}" type="presParOf" srcId="{9F68D2C9-5192-4F52-9777-C2C81943C676}" destId="{FA6CFD3E-2488-4B85-A18D-F3BDBB27BCC2}" srcOrd="0" destOrd="0" presId="urn:microsoft.com/office/officeart/2005/8/layout/process4"/>
    <dgm:cxn modelId="{6BB5AB33-7F7F-4C59-80D2-737C1AE14D3B}" type="presParOf" srcId="{7566A3AC-1F3F-4F8F-BD11-59C092B67183}" destId="{2EE88303-D4E2-4444-948A-64A971435890}" srcOrd="7" destOrd="0" presId="urn:microsoft.com/office/officeart/2005/8/layout/process4"/>
    <dgm:cxn modelId="{A810C661-51BD-4C8C-9176-D969597B2419}" type="presParOf" srcId="{7566A3AC-1F3F-4F8F-BD11-59C092B67183}" destId="{8C5C4C9B-9B1D-4F21-89AA-7968249B65C9}" srcOrd="8" destOrd="0" presId="urn:microsoft.com/office/officeart/2005/8/layout/process4"/>
    <dgm:cxn modelId="{816B95B0-5E6C-4325-8EF3-50DF115F3248}" type="presParOf" srcId="{8C5C4C9B-9B1D-4F21-89AA-7968249B65C9}" destId="{E2EFCA33-5CDA-4023-AB0D-A714C085EAEF}" srcOrd="0" destOrd="0" presId="urn:microsoft.com/office/officeart/2005/8/layout/process4"/>
    <dgm:cxn modelId="{FD4F482D-CAF8-4893-BD33-8A6364760CBB}" type="presParOf" srcId="{7566A3AC-1F3F-4F8F-BD11-59C092B67183}" destId="{105CE89B-1BEF-4198-B58D-73D3F7892E0C}" srcOrd="9" destOrd="0" presId="urn:microsoft.com/office/officeart/2005/8/layout/process4"/>
    <dgm:cxn modelId="{39B4A264-E61F-42F8-9692-0CFAC9F8905C}" type="presParOf" srcId="{7566A3AC-1F3F-4F8F-BD11-59C092B67183}" destId="{B09A90B0-BE9B-40C3-8D0E-4786D9450BE4}" srcOrd="10" destOrd="0" presId="urn:microsoft.com/office/officeart/2005/8/layout/process4"/>
    <dgm:cxn modelId="{0C527A27-68DB-4F8E-9F72-B2A12F2E3FAC}" type="presParOf" srcId="{B09A90B0-BE9B-40C3-8D0E-4786D9450BE4}" destId="{8313406B-AB7F-456C-9774-012AE834A55E}" srcOrd="0" destOrd="0" presId="urn:microsoft.com/office/officeart/2005/8/layout/process4"/>
    <dgm:cxn modelId="{E18308E5-F9E5-4B82-96AD-4C750FBE0E2E}" type="presParOf" srcId="{7566A3AC-1F3F-4F8F-BD11-59C092B67183}" destId="{FF239285-8CDA-4B85-B820-60C8A879DDA0}" srcOrd="11" destOrd="0" presId="urn:microsoft.com/office/officeart/2005/8/layout/process4"/>
    <dgm:cxn modelId="{DED46853-DB78-4DAD-BDB9-B7E56245B8B0}" type="presParOf" srcId="{7566A3AC-1F3F-4F8F-BD11-59C092B67183}" destId="{ECB879D0-0E18-4256-AB2F-8167902E2D00}" srcOrd="12" destOrd="0" presId="urn:microsoft.com/office/officeart/2005/8/layout/process4"/>
    <dgm:cxn modelId="{E6701821-11E6-42DF-B74B-C03125B670BD}" type="presParOf" srcId="{ECB879D0-0E18-4256-AB2F-8167902E2D00}" destId="{58D80FF4-13E3-4F9A-892E-3657176D3C7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C2D7-1E92-4C09-A68E-F380DA27AD34}">
      <dsp:nvSpPr>
        <dsp:cNvPr id="0" name=""/>
        <dsp:cNvSpPr/>
      </dsp:nvSpPr>
      <dsp:spPr>
        <a:xfrm rot="10800000">
          <a:off x="0" y="0"/>
          <a:ext cx="4948989" cy="894660"/>
        </a:xfrm>
        <a:prstGeom prst="trapezoid">
          <a:avLst>
            <a:gd name="adj" fmla="val 6914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Times New Roman" panose="02020603050405020304" pitchFamily="18" charset="0"/>
            </a:rPr>
            <a:t>Recreational Cavers</a:t>
          </a:r>
        </a:p>
      </dsp:txBody>
      <dsp:txXfrm rot="-10800000">
        <a:off x="866073" y="0"/>
        <a:ext cx="3216842" cy="894660"/>
      </dsp:txXfrm>
    </dsp:sp>
    <dsp:sp modelId="{C10820D4-5A30-4175-875B-CEADDDD6D179}">
      <dsp:nvSpPr>
        <dsp:cNvPr id="0" name=""/>
        <dsp:cNvSpPr/>
      </dsp:nvSpPr>
      <dsp:spPr>
        <a:xfrm rot="10800000">
          <a:off x="618623" y="894660"/>
          <a:ext cx="3711741" cy="894660"/>
        </a:xfrm>
        <a:prstGeom prst="trapezoid">
          <a:avLst>
            <a:gd name="adj" fmla="val 6914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+mn-lt"/>
              <a:cs typeface="Times New Roman" panose="02020603050405020304" pitchFamily="18" charset="0"/>
            </a:rPr>
            <a:t>Survey </a:t>
          </a:r>
          <a:r>
            <a:rPr lang="en-US" sz="2400" kern="1200" dirty="0">
              <a:latin typeface="+mn-lt"/>
              <a:cs typeface="Times New Roman" panose="02020603050405020304" pitchFamily="18" charset="0"/>
            </a:rPr>
            <a:t>Helpers</a:t>
          </a:r>
        </a:p>
      </dsp:txBody>
      <dsp:txXfrm rot="-10800000">
        <a:off x="1268178" y="894660"/>
        <a:ext cx="2412632" cy="894660"/>
      </dsp:txXfrm>
    </dsp:sp>
    <dsp:sp modelId="{F1B3132A-214B-422E-A7C3-AFDA860CB2B2}">
      <dsp:nvSpPr>
        <dsp:cNvPr id="0" name=""/>
        <dsp:cNvSpPr/>
      </dsp:nvSpPr>
      <dsp:spPr>
        <a:xfrm rot="10800000">
          <a:off x="1237247" y="1789321"/>
          <a:ext cx="2474494" cy="894660"/>
        </a:xfrm>
        <a:prstGeom prst="trapezoid">
          <a:avLst>
            <a:gd name="adj" fmla="val 6914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latin typeface="+mn-lt"/>
              <a:cs typeface="Times New Roman" panose="02020603050405020304" pitchFamily="18" charset="0"/>
            </a:rPr>
            <a:t>Sketchers</a:t>
          </a:r>
        </a:p>
      </dsp:txBody>
      <dsp:txXfrm rot="-10800000">
        <a:off x="1670283" y="1789321"/>
        <a:ext cx="1608421" cy="894660"/>
      </dsp:txXfrm>
    </dsp:sp>
    <dsp:sp modelId="{1F80CD6F-A42F-47C8-B4DC-379275157B3C}">
      <dsp:nvSpPr>
        <dsp:cNvPr id="0" name=""/>
        <dsp:cNvSpPr/>
      </dsp:nvSpPr>
      <dsp:spPr>
        <a:xfrm rot="10800000">
          <a:off x="1855870" y="2683981"/>
          <a:ext cx="1237247" cy="894660"/>
        </a:xfrm>
        <a:prstGeom prst="trapezoid">
          <a:avLst>
            <a:gd name="adj" fmla="val 6914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  <a:cs typeface="Times New Roman" panose="02020603050405020304" pitchFamily="18" charset="0"/>
            </a:rPr>
            <a:t>Carto-</a:t>
          </a:r>
          <a:r>
            <a:rPr lang="en-US" sz="2400" kern="1200" dirty="0" err="1">
              <a:latin typeface="+mn-lt"/>
              <a:cs typeface="Times New Roman" panose="02020603050405020304" pitchFamily="18" charset="0"/>
            </a:rPr>
            <a:t>graphers</a:t>
          </a:r>
          <a:endParaRPr lang="en-US" sz="2400" kern="1200" dirty="0">
            <a:latin typeface="+mn-lt"/>
            <a:cs typeface="Times New Roman" panose="02020603050405020304" pitchFamily="18" charset="0"/>
          </a:endParaRPr>
        </a:p>
      </dsp:txBody>
      <dsp:txXfrm rot="-10800000">
        <a:off x="1855870" y="2683981"/>
        <a:ext cx="1237247" cy="894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6A7C6-B282-4629-ABEB-7D45CE9896C7}">
      <dsp:nvSpPr>
        <dsp:cNvPr id="0" name=""/>
        <dsp:cNvSpPr/>
      </dsp:nvSpPr>
      <dsp:spPr>
        <a:xfrm>
          <a:off x="0" y="3852510"/>
          <a:ext cx="7565231" cy="42157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latin typeface="+mn-lt"/>
              <a:cs typeface="Times New Roman" panose="02020603050405020304" pitchFamily="18" charset="0"/>
            </a:rPr>
            <a:t>Package Data for Archiving</a:t>
          </a:r>
        </a:p>
      </dsp:txBody>
      <dsp:txXfrm>
        <a:off x="0" y="3852510"/>
        <a:ext cx="7565231" cy="421578"/>
      </dsp:txXfrm>
    </dsp:sp>
    <dsp:sp modelId="{3ED9C63F-A219-4333-9B17-2576EE7D4C00}">
      <dsp:nvSpPr>
        <dsp:cNvPr id="0" name=""/>
        <dsp:cNvSpPr/>
      </dsp:nvSpPr>
      <dsp:spPr>
        <a:xfrm rot="10800000">
          <a:off x="0" y="3210446"/>
          <a:ext cx="7565231" cy="648387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latin typeface="+mn-lt"/>
              <a:cs typeface="Times New Roman" panose="02020603050405020304" pitchFamily="18" charset="0"/>
            </a:rPr>
            <a:t>Add Additional Information</a:t>
          </a:r>
        </a:p>
      </dsp:txBody>
      <dsp:txXfrm rot="10800000">
        <a:off x="0" y="3210446"/>
        <a:ext cx="7565231" cy="421302"/>
      </dsp:txXfrm>
    </dsp:sp>
    <dsp:sp modelId="{3A48AFC6-75CC-4D16-BC34-2ED5F1DFE831}">
      <dsp:nvSpPr>
        <dsp:cNvPr id="0" name=""/>
        <dsp:cNvSpPr/>
      </dsp:nvSpPr>
      <dsp:spPr>
        <a:xfrm rot="10800000">
          <a:off x="0" y="2568383"/>
          <a:ext cx="7565231" cy="648387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latin typeface="+mn-lt"/>
              <a:cs typeface="Times New Roman" panose="02020603050405020304" pitchFamily="18" charset="0"/>
            </a:rPr>
            <a:t>Produce Final Map Layout</a:t>
          </a:r>
        </a:p>
      </dsp:txBody>
      <dsp:txXfrm rot="10800000">
        <a:off x="0" y="2568383"/>
        <a:ext cx="7565231" cy="421302"/>
      </dsp:txXfrm>
    </dsp:sp>
    <dsp:sp modelId="{FA6CFD3E-2488-4B85-A18D-F3BDBB27BCC2}">
      <dsp:nvSpPr>
        <dsp:cNvPr id="0" name=""/>
        <dsp:cNvSpPr/>
      </dsp:nvSpPr>
      <dsp:spPr>
        <a:xfrm rot="10800000">
          <a:off x="0" y="1926319"/>
          <a:ext cx="7565231" cy="648387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latin typeface="+mn-lt"/>
              <a:cs typeface="Times New Roman" panose="02020603050405020304" pitchFamily="18" charset="0"/>
            </a:rPr>
            <a:t>Set Map Scale and Adjust Features as Needed</a:t>
          </a:r>
        </a:p>
      </dsp:txBody>
      <dsp:txXfrm rot="10800000">
        <a:off x="0" y="1926319"/>
        <a:ext cx="7565231" cy="421302"/>
      </dsp:txXfrm>
    </dsp:sp>
    <dsp:sp modelId="{E2EFCA33-5CDA-4023-AB0D-A714C085EAEF}">
      <dsp:nvSpPr>
        <dsp:cNvPr id="0" name=""/>
        <dsp:cNvSpPr/>
      </dsp:nvSpPr>
      <dsp:spPr>
        <a:xfrm rot="10800000">
          <a:off x="0" y="1284256"/>
          <a:ext cx="7565231" cy="648387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latin typeface="+mn-lt"/>
              <a:cs typeface="Times New Roman" panose="02020603050405020304" pitchFamily="18" charset="0"/>
            </a:rPr>
            <a:t>Attribute Digitized Features</a:t>
          </a:r>
        </a:p>
      </dsp:txBody>
      <dsp:txXfrm rot="10800000">
        <a:off x="0" y="1284256"/>
        <a:ext cx="7565231" cy="421302"/>
      </dsp:txXfrm>
    </dsp:sp>
    <dsp:sp modelId="{8313406B-AB7F-456C-9774-012AE834A55E}">
      <dsp:nvSpPr>
        <dsp:cNvPr id="0" name=""/>
        <dsp:cNvSpPr/>
      </dsp:nvSpPr>
      <dsp:spPr>
        <a:xfrm rot="10800000">
          <a:off x="0" y="642192"/>
          <a:ext cx="7565231" cy="648387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latin typeface="+mn-lt"/>
              <a:cs typeface="Times New Roman" panose="02020603050405020304" pitchFamily="18" charset="0"/>
            </a:rPr>
            <a:t>Digitize Sketches</a:t>
          </a:r>
        </a:p>
      </dsp:txBody>
      <dsp:txXfrm rot="10800000">
        <a:off x="0" y="642192"/>
        <a:ext cx="7565231" cy="421302"/>
      </dsp:txXfrm>
    </dsp:sp>
    <dsp:sp modelId="{58D80FF4-13E3-4F9A-892E-3657176D3C70}">
      <dsp:nvSpPr>
        <dsp:cNvPr id="0" name=""/>
        <dsp:cNvSpPr/>
      </dsp:nvSpPr>
      <dsp:spPr>
        <a:xfrm rot="10800000">
          <a:off x="0" y="129"/>
          <a:ext cx="7565231" cy="648387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latin typeface="+mn-lt"/>
              <a:cs typeface="Times New Roman" panose="02020603050405020304" pitchFamily="18" charset="0"/>
            </a:rPr>
            <a:t>Georeference Sketches to Survey Data</a:t>
          </a:r>
        </a:p>
      </dsp:txBody>
      <dsp:txXfrm rot="10800000">
        <a:off x="0" y="129"/>
        <a:ext cx="7565231" cy="421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49B73-2DF9-4B56-A59D-85F8D5192591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89464-8A22-469F-BA78-42B973BB2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7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</a:t>
            </a:r>
            <a:r>
              <a:rPr lang="en-US" baseline="0" dirty="0" smtClean="0"/>
              <a:t> functions do not take a lot of processing power</a:t>
            </a:r>
          </a:p>
          <a:p>
            <a:r>
              <a:rPr lang="en-US" baseline="0" dirty="0" smtClean="0"/>
              <a:t>Mention 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50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35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9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44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6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</a:t>
            </a:r>
            <a:r>
              <a:rPr lang="en-US" baseline="0" dirty="0" smtClean="0"/>
              <a:t> functions do not take a lot of processing power</a:t>
            </a:r>
          </a:p>
          <a:p>
            <a:r>
              <a:rPr lang="en-US" baseline="0" dirty="0" smtClean="0"/>
              <a:t>Mention 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5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9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4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9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7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0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4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Petroleum Survey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89464-8A22-469F-BA78-42B973BB29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3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UPUulnEw6srhh8TDLzF6jA" TargetMode="External"/><Relationship Id="rId2" Type="http://schemas.openxmlformats.org/officeDocument/2006/relationships/hyperlink" Target="https://www.qgis.org/en/docs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Jzett33/CaveMaps_GI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Drafting Cave Maps in QGIS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459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May 4, 2022</a:t>
            </a:r>
          </a:p>
          <a:p>
            <a:r>
              <a:rPr lang="en-US" sz="3600" dirty="0" smtClean="0"/>
              <a:t>Jon Zetterberg</a:t>
            </a:r>
            <a:endParaRPr lang="en-US" sz="3600" dirty="0"/>
          </a:p>
        </p:txBody>
      </p:sp>
      <p:pic>
        <p:nvPicPr>
          <p:cNvPr id="1026" name="Picture 2" descr="https://etg.caves.org/ETG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86" y="4162891"/>
            <a:ext cx="2055293" cy="210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8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Project Setup - Folder Structure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37360"/>
            <a:ext cx="10081260" cy="49149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Sunset Cave</a:t>
            </a:r>
          </a:p>
          <a:p>
            <a:pPr lvl="1"/>
            <a:r>
              <a:rPr lang="en-US" sz="2800" i="0" dirty="0" err="1" smtClean="0"/>
              <a:t>FinishedProducts</a:t>
            </a:r>
            <a:r>
              <a:rPr lang="en-US" sz="2800" i="0" dirty="0" smtClean="0"/>
              <a:t> (Folder)</a:t>
            </a:r>
          </a:p>
          <a:p>
            <a:pPr lvl="2"/>
            <a:r>
              <a:rPr lang="en-US" sz="2600" dirty="0" err="1" smtClean="0"/>
              <a:t>ProgressMaps</a:t>
            </a:r>
            <a:r>
              <a:rPr lang="en-US" sz="2600" dirty="0" smtClean="0"/>
              <a:t> (Folder)</a:t>
            </a:r>
            <a:endParaRPr lang="en-US" sz="2600" i="0" dirty="0" smtClean="0"/>
          </a:p>
          <a:p>
            <a:pPr lvl="1"/>
            <a:r>
              <a:rPr lang="en-US" sz="2800" i="0" dirty="0" smtClean="0"/>
              <a:t>Notes (Folder)</a:t>
            </a:r>
          </a:p>
          <a:p>
            <a:pPr lvl="2"/>
            <a:r>
              <a:rPr lang="en-US" sz="2600" dirty="0" err="1" smtClean="0"/>
              <a:t>SurveyData</a:t>
            </a:r>
            <a:r>
              <a:rPr lang="en-US" sz="2600" dirty="0" smtClean="0"/>
              <a:t> (Folder per survey date)</a:t>
            </a:r>
          </a:p>
          <a:p>
            <a:pPr lvl="2"/>
            <a:r>
              <a:rPr lang="en-US" sz="2600" i="0" dirty="0" smtClean="0"/>
              <a:t>Notes.txt (Text file for general notes)</a:t>
            </a:r>
          </a:p>
          <a:p>
            <a:pPr lvl="2"/>
            <a:r>
              <a:rPr lang="en-US" sz="2600" dirty="0" smtClean="0"/>
              <a:t>[Compass file(s) or similar]</a:t>
            </a:r>
          </a:p>
          <a:p>
            <a:pPr lvl="1"/>
            <a:r>
              <a:rPr lang="en-US" sz="2800" i="0" dirty="0" err="1" smtClean="0"/>
              <a:t>SunsetCave.qgz</a:t>
            </a:r>
            <a:r>
              <a:rPr lang="en-US" sz="2800" i="0" dirty="0" smtClean="0"/>
              <a:t> (QGIS project file)</a:t>
            </a:r>
          </a:p>
          <a:p>
            <a:pPr lvl="1"/>
            <a:r>
              <a:rPr lang="en-US" sz="2800" i="0" dirty="0" smtClean="0"/>
              <a:t>SunsetCave_UTM16N.gpkg </a:t>
            </a:r>
            <a:r>
              <a:rPr lang="en-US" sz="2800" i="0" dirty="0"/>
              <a:t>(</a:t>
            </a:r>
            <a:r>
              <a:rPr lang="en-US" sz="2800" i="0" dirty="0" err="1"/>
              <a:t>Geopackage</a:t>
            </a:r>
            <a:r>
              <a:rPr lang="en-US" sz="2800" i="0" dirty="0"/>
              <a:t> to store GIS data</a:t>
            </a:r>
            <a:r>
              <a:rPr lang="en-US" sz="2800" i="0" dirty="0" smtClean="0"/>
              <a:t>)</a:t>
            </a:r>
            <a:endParaRPr lang="en-US" sz="2800" i="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645920"/>
            <a:ext cx="4004596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3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17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Setup - QGIS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7500"/>
            <a:ext cx="9601200" cy="42799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Turn on Toolbars (View -&gt; Toolbars)</a:t>
            </a:r>
          </a:p>
          <a:p>
            <a:pPr lvl="1"/>
            <a:r>
              <a:rPr lang="en-US" sz="2800" i="0" dirty="0" smtClean="0"/>
              <a:t>Advanced Digitizing</a:t>
            </a:r>
          </a:p>
          <a:p>
            <a:pPr lvl="1"/>
            <a:r>
              <a:rPr lang="en-US" sz="2800" i="0" dirty="0" smtClean="0"/>
              <a:t>Snapping Toolbar</a:t>
            </a:r>
            <a:endParaRPr lang="en-US" sz="2800" i="0" dirty="0"/>
          </a:p>
        </p:txBody>
      </p:sp>
    </p:spTree>
    <p:extLst>
      <p:ext uri="{BB962C8B-B14F-4D97-AF65-F5344CB8AC3E}">
        <p14:creationId xmlns:p14="http://schemas.microsoft.com/office/powerpoint/2010/main" val="277469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0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17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Setup - QGIS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7500"/>
            <a:ext cx="9601200" cy="42799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Turn on Toolbars (View -&gt; Toolbars)</a:t>
            </a:r>
          </a:p>
          <a:p>
            <a:pPr lvl="1"/>
            <a:r>
              <a:rPr lang="en-US" sz="2800" i="0" dirty="0" smtClean="0"/>
              <a:t>Advanced Digitizing</a:t>
            </a:r>
          </a:p>
          <a:p>
            <a:pPr lvl="1"/>
            <a:r>
              <a:rPr lang="en-US" sz="2800" i="0" dirty="0" smtClean="0"/>
              <a:t>Snapping Toolbar</a:t>
            </a:r>
          </a:p>
          <a:p>
            <a:r>
              <a:rPr lang="en-US" sz="2800" dirty="0" smtClean="0"/>
              <a:t>Set CRS (Project -&gt; Properties, CRS Tab)</a:t>
            </a:r>
          </a:p>
          <a:p>
            <a:pPr lvl="1"/>
            <a:r>
              <a:rPr lang="en-US" sz="2800" i="0" dirty="0" smtClean="0"/>
              <a:t>Coordinate Reference System</a:t>
            </a:r>
          </a:p>
          <a:p>
            <a:pPr marL="987552" lvl="2" indent="0">
              <a:buNone/>
            </a:pPr>
            <a:endParaRPr lang="en-US" sz="2600" i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44235"/>
              </p:ext>
            </p:extLst>
          </p:nvPr>
        </p:nvGraphicFramePr>
        <p:xfrm>
          <a:off x="1663700" y="4307840"/>
          <a:ext cx="9613900" cy="20726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927124"/>
                <a:gridCol w="2448541"/>
                <a:gridCol w="2238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Name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Base Unit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EPSG Code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TN State Plane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NAD83(2011)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Foot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6576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UTM16 NAD83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Meter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26916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UTM17 NAD83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Meter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26917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249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1" y="185304"/>
            <a:ext cx="8438029" cy="65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9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79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Setup - QGIS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Add Survey Data (Drag and Drop from Folder)</a:t>
            </a:r>
          </a:p>
        </p:txBody>
      </p:sp>
    </p:spTree>
    <p:extLst>
      <p:ext uri="{BB962C8B-B14F-4D97-AF65-F5344CB8AC3E}">
        <p14:creationId xmlns:p14="http://schemas.microsoft.com/office/powerpoint/2010/main" val="2317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Setup - QGIS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Add Survey Data (Drag and Drop from Folder)</a:t>
            </a:r>
          </a:p>
          <a:p>
            <a:pPr lvl="1"/>
            <a:r>
              <a:rPr lang="en-US" sz="2800" i="0" dirty="0" smtClean="0"/>
              <a:t>Label Survey Stations (Layer Properties, Labels Tab)</a:t>
            </a:r>
          </a:p>
        </p:txBody>
      </p:sp>
    </p:spTree>
    <p:extLst>
      <p:ext uri="{BB962C8B-B14F-4D97-AF65-F5344CB8AC3E}">
        <p14:creationId xmlns:p14="http://schemas.microsoft.com/office/powerpoint/2010/main" val="1955744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7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Overview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Why teach Cave Mapping</a:t>
            </a:r>
          </a:p>
          <a:p>
            <a:r>
              <a:rPr lang="en-US" sz="2800" dirty="0" smtClean="0"/>
              <a:t>Why QGIS</a:t>
            </a:r>
          </a:p>
          <a:p>
            <a:r>
              <a:rPr lang="en-US" sz="2800" dirty="0" smtClean="0"/>
              <a:t>Resources and GitHub</a:t>
            </a:r>
          </a:p>
          <a:p>
            <a:r>
              <a:rPr lang="en-US" sz="2800" dirty="0" smtClean="0"/>
              <a:t>Project Setup</a:t>
            </a:r>
          </a:p>
          <a:p>
            <a:r>
              <a:rPr lang="en-US" sz="2800" dirty="0" smtClean="0"/>
              <a:t>Sprint Through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99" y="1285508"/>
            <a:ext cx="5549901" cy="428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Setup - QGIS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10337800" cy="42291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Add Survey Data (Drag and Drop from Folder)</a:t>
            </a:r>
          </a:p>
          <a:p>
            <a:pPr lvl="1"/>
            <a:r>
              <a:rPr lang="en-US" sz="2800" i="0" dirty="0" smtClean="0"/>
              <a:t>Verify in correct location (Add basemap)</a:t>
            </a:r>
          </a:p>
          <a:p>
            <a:pPr lvl="1"/>
            <a:r>
              <a:rPr lang="en-US" sz="2800" i="0" dirty="0" smtClean="0"/>
              <a:t>Label Survey Stations (Layer Properties, Labels Tab)</a:t>
            </a:r>
          </a:p>
          <a:p>
            <a:pPr lvl="1"/>
            <a:r>
              <a:rPr lang="en-US" sz="2800" i="0" dirty="0" smtClean="0"/>
              <a:t>Group Data (Select both layers, Right click, Group Selected)</a:t>
            </a:r>
          </a:p>
        </p:txBody>
      </p:sp>
    </p:spTree>
    <p:extLst>
      <p:ext uri="{BB962C8B-B14F-4D97-AF65-F5344CB8AC3E}">
        <p14:creationId xmlns:p14="http://schemas.microsoft.com/office/powerpoint/2010/main" val="268388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92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Project Setup - QGIS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10541000" cy="42291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Add Survey Data (Drag and Drop from Folder)</a:t>
            </a:r>
          </a:p>
          <a:p>
            <a:pPr lvl="1"/>
            <a:r>
              <a:rPr lang="en-US" sz="2800" i="0" dirty="0" smtClean="0"/>
              <a:t>Verify in correct location (Add basemap)</a:t>
            </a:r>
          </a:p>
          <a:p>
            <a:pPr lvl="1"/>
            <a:r>
              <a:rPr lang="en-US" sz="2800" i="0" dirty="0" smtClean="0"/>
              <a:t>Label Survey Stations (Layer Properties, Labels Tab)</a:t>
            </a:r>
          </a:p>
          <a:p>
            <a:pPr lvl="1"/>
            <a:r>
              <a:rPr lang="en-US" sz="2800" i="0" dirty="0" smtClean="0"/>
              <a:t>Group Data (Select both layers, Right click, Group Selected)</a:t>
            </a:r>
          </a:p>
          <a:p>
            <a:r>
              <a:rPr lang="en-US" sz="2800" dirty="0"/>
              <a:t>Add Cave Features from Template</a:t>
            </a:r>
          </a:p>
          <a:p>
            <a:pPr lvl="1"/>
            <a:r>
              <a:rPr lang="en-US" sz="2800" i="0" dirty="0"/>
              <a:t>Group </a:t>
            </a:r>
            <a:r>
              <a:rPr lang="en-US" sz="2800" i="0" dirty="0" smtClean="0"/>
              <a:t>Data</a:t>
            </a:r>
          </a:p>
          <a:p>
            <a:pPr lvl="1"/>
            <a:r>
              <a:rPr lang="en-US" sz="2800" i="0" dirty="0" smtClean="0"/>
              <a:t>Load Symbology Style (</a:t>
            </a:r>
            <a:r>
              <a:rPr lang="en-US" sz="2800" i="0" dirty="0"/>
              <a:t>Layer Properties, </a:t>
            </a:r>
            <a:r>
              <a:rPr lang="en-US" sz="2800" i="0" dirty="0" smtClean="0"/>
              <a:t>Symbology Tab, Style)</a:t>
            </a:r>
          </a:p>
          <a:p>
            <a:pPr lvl="2"/>
            <a:r>
              <a:rPr lang="en-US" sz="2600" dirty="0" smtClean="0"/>
              <a:t>Repeat for Lines, Points, and Polygons</a:t>
            </a:r>
            <a:endParaRPr lang="en-US" sz="2600" i="0" dirty="0"/>
          </a:p>
          <a:p>
            <a:pPr lvl="1"/>
            <a:endParaRPr lang="en-US" sz="2800" i="0" dirty="0" smtClean="0"/>
          </a:p>
        </p:txBody>
      </p:sp>
    </p:spTree>
    <p:extLst>
      <p:ext uri="{BB962C8B-B14F-4D97-AF65-F5344CB8AC3E}">
        <p14:creationId xmlns:p14="http://schemas.microsoft.com/office/powerpoint/2010/main" val="2634853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3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83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2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3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Sprint Through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62867962"/>
              </p:ext>
            </p:extLst>
          </p:nvPr>
        </p:nvGraphicFramePr>
        <p:xfrm>
          <a:off x="2389584" y="1834482"/>
          <a:ext cx="7565231" cy="4274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6458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95250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Sprint </a:t>
            </a:r>
            <a:r>
              <a:rPr lang="en-US" sz="5400" dirty="0" smtClean="0"/>
              <a:t>Through – Sunset Cave TPU175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978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Simple and Convenient</a:t>
            </a:r>
          </a:p>
          <a:p>
            <a:r>
              <a:rPr lang="en-US" sz="2800" i="0" dirty="0" smtClean="0"/>
              <a:t>Hartselle-Monteagle Cave outside of Cookeville</a:t>
            </a:r>
          </a:p>
          <a:p>
            <a:r>
              <a:rPr lang="en-US" sz="2800" dirty="0" smtClean="0"/>
              <a:t>Friendly Landowner</a:t>
            </a:r>
          </a:p>
          <a:p>
            <a:pPr marL="0" indent="0">
              <a:buNone/>
            </a:pPr>
            <a:r>
              <a:rPr lang="en-US" sz="2800" i="1" dirty="0" smtClean="0"/>
              <a:t>“The </a:t>
            </a:r>
            <a:r>
              <a:rPr lang="en-US" sz="2800" i="1" dirty="0"/>
              <a:t>entrance is 5 feet wide and 5 feet high. It slopes down into a walking passage, 12 feet high. This continues at the same level for 80 feet to the end. No leads. Dry cave. (Ray C. Lewis III, 1975; Gerald Moni, 2010</a:t>
            </a:r>
            <a:r>
              <a:rPr lang="en-US" sz="2800" i="1" dirty="0" smtClean="0"/>
              <a:t>)”</a:t>
            </a:r>
          </a:p>
          <a:p>
            <a:pPr lvl="1"/>
            <a:endParaRPr lang="en-US" sz="2800" i="0" dirty="0"/>
          </a:p>
        </p:txBody>
      </p:sp>
    </p:spTree>
    <p:extLst>
      <p:ext uri="{BB962C8B-B14F-4D97-AF65-F5344CB8AC3E}">
        <p14:creationId xmlns:p14="http://schemas.microsoft.com/office/powerpoint/2010/main" val="163120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Teach Cave Mapping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Too many caves for me</a:t>
            </a:r>
          </a:p>
          <a:p>
            <a:r>
              <a:rPr lang="en-US" sz="2800" dirty="0" smtClean="0"/>
              <a:t>Interest from others to learn</a:t>
            </a:r>
          </a:p>
          <a:p>
            <a:r>
              <a:rPr lang="en-US" sz="2800" dirty="0" smtClean="0"/>
              <a:t>Too many undrafted cave maps</a:t>
            </a:r>
          </a:p>
          <a:p>
            <a:r>
              <a:rPr lang="en-US" sz="2800" dirty="0" smtClean="0"/>
              <a:t>Lack of resources available</a:t>
            </a:r>
          </a:p>
          <a:p>
            <a:endParaRPr lang="en-US" sz="2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305772"/>
              </p:ext>
            </p:extLst>
          </p:nvPr>
        </p:nvGraphicFramePr>
        <p:xfrm>
          <a:off x="6372725" y="1955884"/>
          <a:ext cx="4948989" cy="3578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1330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Georeference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Sketches must be image file (</a:t>
            </a:r>
            <a:r>
              <a:rPr lang="en-US" sz="2800" dirty="0" err="1" smtClean="0"/>
              <a:t>tif</a:t>
            </a:r>
            <a:r>
              <a:rPr lang="en-US" sz="2800" dirty="0" smtClean="0"/>
              <a:t>, </a:t>
            </a:r>
            <a:r>
              <a:rPr lang="en-US" sz="2800" dirty="0" err="1" smtClean="0"/>
              <a:t>png</a:t>
            </a:r>
            <a:r>
              <a:rPr lang="en-US" sz="2800" dirty="0" smtClean="0"/>
              <a:t>, jpg…)</a:t>
            </a:r>
          </a:p>
          <a:p>
            <a:r>
              <a:rPr lang="en-US" sz="2800" dirty="0" smtClean="0"/>
              <a:t>SACS Talks Video explains process well</a:t>
            </a:r>
          </a:p>
          <a:p>
            <a:r>
              <a:rPr lang="en-US" sz="2800" dirty="0" smtClean="0"/>
              <a:t>Raster -&gt; Georeferencer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3393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9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Georeference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Sketches must be image file (</a:t>
            </a:r>
            <a:r>
              <a:rPr lang="en-US" sz="2800" dirty="0" err="1" smtClean="0"/>
              <a:t>tif</a:t>
            </a:r>
            <a:r>
              <a:rPr lang="en-US" sz="2800" dirty="0" smtClean="0"/>
              <a:t>, </a:t>
            </a:r>
            <a:r>
              <a:rPr lang="en-US" sz="2800" dirty="0" err="1" smtClean="0"/>
              <a:t>png</a:t>
            </a:r>
            <a:r>
              <a:rPr lang="en-US" sz="2800" dirty="0" smtClean="0"/>
              <a:t>, jpg…)</a:t>
            </a:r>
          </a:p>
          <a:p>
            <a:r>
              <a:rPr lang="en-US" sz="2800" dirty="0" smtClean="0"/>
              <a:t>SACS Talks Video explains process well</a:t>
            </a:r>
          </a:p>
          <a:p>
            <a:r>
              <a:rPr lang="en-US" sz="2800" dirty="0" smtClean="0"/>
              <a:t>Raster -&gt; Georeferencer</a:t>
            </a:r>
          </a:p>
          <a:p>
            <a:r>
              <a:rPr lang="en-US" sz="2800" dirty="0" smtClean="0"/>
              <a:t>Add Points for each Survey Station on Sketch and match to Survey Station on Map Canvas</a:t>
            </a:r>
          </a:p>
          <a:p>
            <a:pPr lvl="1"/>
            <a:r>
              <a:rPr lang="en-US" sz="2800" i="0" dirty="0" smtClean="0"/>
              <a:t>The more points which are used, the more accurate the georeferencing will be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1671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47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Georeference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10058400" cy="494538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Sketches must be image file (</a:t>
            </a:r>
            <a:r>
              <a:rPr lang="en-US" sz="2800" dirty="0" err="1" smtClean="0"/>
              <a:t>tif</a:t>
            </a:r>
            <a:r>
              <a:rPr lang="en-US" sz="2800" dirty="0" smtClean="0"/>
              <a:t>, </a:t>
            </a:r>
            <a:r>
              <a:rPr lang="en-US" sz="2800" dirty="0" err="1" smtClean="0"/>
              <a:t>png</a:t>
            </a:r>
            <a:r>
              <a:rPr lang="en-US" sz="2800" dirty="0" smtClean="0"/>
              <a:t>, jpg…)</a:t>
            </a:r>
          </a:p>
          <a:p>
            <a:r>
              <a:rPr lang="en-US" sz="2800" dirty="0" smtClean="0"/>
              <a:t>SACS Talks Video explains process well</a:t>
            </a:r>
          </a:p>
          <a:p>
            <a:r>
              <a:rPr lang="en-US" sz="2800" dirty="0" smtClean="0"/>
              <a:t>Raster -&gt; Georeferencer</a:t>
            </a:r>
          </a:p>
          <a:p>
            <a:r>
              <a:rPr lang="en-US" sz="2800" dirty="0" smtClean="0"/>
              <a:t>Add Points for each Survey Station on Sketch and match to Survey Station on Map Canvas</a:t>
            </a:r>
          </a:p>
          <a:p>
            <a:pPr lvl="1"/>
            <a:r>
              <a:rPr lang="en-US" sz="2800" i="0" dirty="0" smtClean="0"/>
              <a:t>The more points which are used, the more accurate the georeferencing will be</a:t>
            </a:r>
          </a:p>
          <a:p>
            <a:r>
              <a:rPr lang="en-US" sz="2800" dirty="0" smtClean="0"/>
              <a:t>Within the Transformation Settings, choose a Transformation Type and set the Output Raster</a:t>
            </a:r>
            <a:endParaRPr lang="en-US" sz="2800" i="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7617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7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Georeference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10058400" cy="52197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Sketches must be image file (</a:t>
            </a:r>
            <a:r>
              <a:rPr lang="en-US" sz="2800" dirty="0" err="1" smtClean="0"/>
              <a:t>tif</a:t>
            </a:r>
            <a:r>
              <a:rPr lang="en-US" sz="2800" dirty="0" smtClean="0"/>
              <a:t>, </a:t>
            </a:r>
            <a:r>
              <a:rPr lang="en-US" sz="2800" dirty="0" err="1" smtClean="0"/>
              <a:t>png</a:t>
            </a:r>
            <a:r>
              <a:rPr lang="en-US" sz="2800" dirty="0" smtClean="0"/>
              <a:t>, jpg…)</a:t>
            </a:r>
          </a:p>
          <a:p>
            <a:r>
              <a:rPr lang="en-US" sz="2800" dirty="0" smtClean="0"/>
              <a:t>SACS Talks Video explains process well</a:t>
            </a:r>
          </a:p>
          <a:p>
            <a:r>
              <a:rPr lang="en-US" sz="2800" dirty="0" smtClean="0"/>
              <a:t>Raster -&gt; Georeferencer</a:t>
            </a:r>
          </a:p>
          <a:p>
            <a:r>
              <a:rPr lang="en-US" sz="2800" dirty="0" smtClean="0"/>
              <a:t>Add Points for each Survey Station on Sketch and match to Survey Station on Map Canvas</a:t>
            </a:r>
          </a:p>
          <a:p>
            <a:pPr lvl="1"/>
            <a:r>
              <a:rPr lang="en-US" sz="2800" i="0" dirty="0" smtClean="0"/>
              <a:t>The more points which are used, the more accurate the georeferencing will be</a:t>
            </a:r>
          </a:p>
          <a:p>
            <a:r>
              <a:rPr lang="en-US" sz="2800" dirty="0" smtClean="0"/>
              <a:t>Within the Transformation Settings, choose a Transformation Type and set the Output Raster</a:t>
            </a:r>
            <a:endParaRPr lang="en-US" sz="2800" i="0" dirty="0" smtClean="0"/>
          </a:p>
          <a:p>
            <a:r>
              <a:rPr lang="en-US" sz="2800" dirty="0" smtClean="0"/>
              <a:t>Start Georeferencing, add to Map Canvas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3551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10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627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QGIS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6863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Cave data is spatial</a:t>
            </a:r>
          </a:p>
          <a:p>
            <a:r>
              <a:rPr lang="en-US" sz="2800" dirty="0" smtClean="0"/>
              <a:t>Mapping software</a:t>
            </a:r>
            <a:r>
              <a:rPr lang="en-US" sz="2800" dirty="0"/>
              <a:t>, not a drafting </a:t>
            </a:r>
            <a:r>
              <a:rPr lang="en-US" sz="2800" dirty="0" smtClean="0"/>
              <a:t>software</a:t>
            </a:r>
          </a:p>
          <a:p>
            <a:r>
              <a:rPr lang="en-US" sz="2800" dirty="0" smtClean="0"/>
              <a:t>Free and Open Source</a:t>
            </a:r>
          </a:p>
          <a:p>
            <a:pPr lvl="1"/>
            <a:r>
              <a:rPr lang="en-US" sz="2800" i="0" dirty="0" smtClean="0"/>
              <a:t>Well maintained and documented</a:t>
            </a:r>
            <a:endParaRPr lang="en-US" sz="2800" i="0" dirty="0"/>
          </a:p>
          <a:p>
            <a:r>
              <a:rPr lang="en-US" sz="2800" dirty="0" smtClean="0"/>
              <a:t>Runs similarly across multiple platforms</a:t>
            </a:r>
          </a:p>
          <a:p>
            <a:pPr lvl="1"/>
            <a:r>
              <a:rPr lang="en-US" sz="2800" i="0" dirty="0" smtClean="0"/>
              <a:t>Windows, </a:t>
            </a:r>
            <a:r>
              <a:rPr lang="en-US" sz="2800" i="0" dirty="0" err="1" smtClean="0"/>
              <a:t>macOS</a:t>
            </a:r>
            <a:r>
              <a:rPr lang="en-US" sz="2800" i="0" dirty="0" smtClean="0"/>
              <a:t>, Linux, BSD</a:t>
            </a:r>
          </a:p>
          <a:p>
            <a:pPr lvl="1"/>
            <a:r>
              <a:rPr lang="en-US" sz="2800" i="0" dirty="0" smtClean="0"/>
              <a:t>Mobile and Tablet</a:t>
            </a:r>
          </a:p>
          <a:p>
            <a:pPr lvl="2"/>
            <a:r>
              <a:rPr lang="en-US" sz="2600" dirty="0" smtClean="0"/>
              <a:t>Android, iOS, Windows</a:t>
            </a:r>
          </a:p>
        </p:txBody>
      </p:sp>
      <p:pic>
        <p:nvPicPr>
          <p:cNvPr id="2050" name="Picture 2" descr="https://www.qgis.org/en/_static/images/trademark.png?t=23feb20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r="15476" b="35123"/>
          <a:stretch/>
        </p:blipFill>
        <p:spPr bwMode="auto">
          <a:xfrm>
            <a:off x="8483600" y="3507585"/>
            <a:ext cx="2921000" cy="10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qgis.org/en/_static/images/osgeoprojec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993485"/>
            <a:ext cx="3124200" cy="12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56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0355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0157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040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4478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2500"/>
          </a:xfrm>
        </p:spPr>
        <p:txBody>
          <a:bodyPr>
            <a:normAutofit/>
          </a:bodyPr>
          <a:lstStyle/>
          <a:p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4229100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4205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475446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594101"/>
            <a:ext cx="6831673" cy="1930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NSS67484</a:t>
            </a:r>
          </a:p>
          <a:p>
            <a:r>
              <a:rPr lang="en-US" sz="3600" dirty="0" smtClean="0"/>
              <a:t>jzett33@gmail.com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122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Why QGIS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6863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Generate progress maps after each trip</a:t>
            </a:r>
          </a:p>
          <a:p>
            <a:r>
              <a:rPr lang="en-US" sz="2800" dirty="0" smtClean="0"/>
              <a:t>Generate lead maps</a:t>
            </a:r>
          </a:p>
          <a:p>
            <a:r>
              <a:rPr lang="en-US" sz="2800" dirty="0" smtClean="0"/>
              <a:t>Ease of overlays</a:t>
            </a:r>
            <a:endParaRPr lang="en-US" sz="2600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56" y="2698212"/>
            <a:ext cx="5153744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7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Resources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Online QGIS Documentation</a:t>
            </a:r>
            <a:endParaRPr lang="en-US" sz="2800" dirty="0" smtClean="0"/>
          </a:p>
          <a:p>
            <a:r>
              <a:rPr lang="en-US" sz="2800" dirty="0" smtClean="0">
                <a:hlinkClick r:id="rId3"/>
              </a:rPr>
              <a:t>SACS Talks YouTube Channel</a:t>
            </a:r>
            <a:endParaRPr lang="en-US" sz="2800" dirty="0" smtClean="0"/>
          </a:p>
          <a:p>
            <a:pPr lvl="1"/>
            <a:r>
              <a:rPr lang="en-US" sz="2800" i="0" dirty="0" smtClean="0"/>
              <a:t>Led by Aaron Addison (MO)</a:t>
            </a:r>
          </a:p>
          <a:p>
            <a:pPr lvl="1"/>
            <a:r>
              <a:rPr lang="en-US" sz="2800" i="0" dirty="0" smtClean="0"/>
              <a:t>Introduction to QGIS for Cavers (46:08)</a:t>
            </a:r>
          </a:p>
          <a:p>
            <a:pPr lvl="1"/>
            <a:r>
              <a:rPr lang="en-US" sz="2800" i="0" dirty="0" smtClean="0"/>
              <a:t>Georeferencing Cave Maps and Survey Data (1:12:18)</a:t>
            </a:r>
            <a:endParaRPr lang="en-US" sz="2800" i="0" dirty="0"/>
          </a:p>
        </p:txBody>
      </p:sp>
    </p:spTree>
    <p:extLst>
      <p:ext uri="{BB962C8B-B14F-4D97-AF65-F5344CB8AC3E}">
        <p14:creationId xmlns:p14="http://schemas.microsoft.com/office/powerpoint/2010/main" val="329388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GitHub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CaveMaps_GIS</a:t>
            </a:r>
            <a:endParaRPr lang="en-US" sz="2800" dirty="0" smtClean="0"/>
          </a:p>
          <a:p>
            <a:r>
              <a:rPr lang="en-US" sz="2800" dirty="0" smtClean="0"/>
              <a:t>Database Templates</a:t>
            </a:r>
          </a:p>
          <a:p>
            <a:r>
              <a:rPr lang="en-US" sz="2800" dirty="0" smtClean="0"/>
              <a:t>Symbology Templates</a:t>
            </a:r>
          </a:p>
          <a:p>
            <a:r>
              <a:rPr lang="en-US" sz="2800" dirty="0" smtClean="0"/>
              <a:t>QGIS and ArcGIS</a:t>
            </a:r>
            <a:endParaRPr lang="en-US" sz="2800" dirty="0"/>
          </a:p>
        </p:txBody>
      </p:sp>
      <p:pic>
        <p:nvPicPr>
          <p:cNvPr id="3074" name="Picture 2" descr="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075" y="3332162"/>
            <a:ext cx="10477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GitHub – Database Templates</a:t>
            </a:r>
            <a:endParaRPr lang="en-US" sz="5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7429"/>
              </p:ext>
            </p:extLst>
          </p:nvPr>
        </p:nvGraphicFramePr>
        <p:xfrm>
          <a:off x="1371600" y="3167380"/>
          <a:ext cx="9601200" cy="25603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Coded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Level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Rotation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Shown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Point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Integer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Specified Text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Integer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Integer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Text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True/False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Integer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Specified Text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Integer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Text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True/False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Polygon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Integer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Specified Text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Integer 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True/False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371600" y="18796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Projection Dependent with Three Options</a:t>
            </a:r>
          </a:p>
          <a:p>
            <a:pPr lvl="1"/>
            <a:r>
              <a:rPr lang="en-US" sz="2800" i="0" dirty="0" smtClean="0"/>
              <a:t>All contain three spatial tables:</a:t>
            </a:r>
            <a:endParaRPr lang="en-US" sz="2800" i="0" dirty="0"/>
          </a:p>
        </p:txBody>
      </p:sp>
    </p:spTree>
    <p:extLst>
      <p:ext uri="{BB962C8B-B14F-4D97-AF65-F5344CB8AC3E}">
        <p14:creationId xmlns:p14="http://schemas.microsoft.com/office/powerpoint/2010/main" val="375877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GitHub - Symbology Templates</a:t>
            </a:r>
            <a:endParaRPr lang="en-US" sz="5400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6" y="2303974"/>
            <a:ext cx="2480779" cy="2847258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40" y="2303974"/>
            <a:ext cx="2551256" cy="414402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0" y="2303974"/>
            <a:ext cx="1916966" cy="207201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371600" y="1663700"/>
            <a:ext cx="9601200" cy="420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	Lines			       Points			   Polygons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76045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241</TotalTime>
  <Words>888</Words>
  <Application>Microsoft Office PowerPoint</Application>
  <PresentationFormat>Widescreen</PresentationFormat>
  <Paragraphs>194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Franklin Gothic Book</vt:lpstr>
      <vt:lpstr>Times New Roman</vt:lpstr>
      <vt:lpstr>Crop</vt:lpstr>
      <vt:lpstr>Drafting Cave Maps in QGIS </vt:lpstr>
      <vt:lpstr>Overview</vt:lpstr>
      <vt:lpstr>Why Teach Cave Mapping</vt:lpstr>
      <vt:lpstr>Why QGIS</vt:lpstr>
      <vt:lpstr>Why QGIS</vt:lpstr>
      <vt:lpstr>Resources</vt:lpstr>
      <vt:lpstr>GitHub</vt:lpstr>
      <vt:lpstr>GitHub – Database Templates</vt:lpstr>
      <vt:lpstr>GitHub - Symbology Templates</vt:lpstr>
      <vt:lpstr>Project Setup - Folder Structure</vt:lpstr>
      <vt:lpstr>Project Setup - QGIS</vt:lpstr>
      <vt:lpstr>PowerPoint Presentation</vt:lpstr>
      <vt:lpstr>Project Setup - QGIS</vt:lpstr>
      <vt:lpstr>PowerPoint Presentation</vt:lpstr>
      <vt:lpstr>PowerPoint Presentation</vt:lpstr>
      <vt:lpstr>Project Setup - QGIS</vt:lpstr>
      <vt:lpstr>PowerPoint Presentation</vt:lpstr>
      <vt:lpstr>Project Setup - QGIS</vt:lpstr>
      <vt:lpstr>PowerPoint Presentation</vt:lpstr>
      <vt:lpstr>Project Setup - QGIS</vt:lpstr>
      <vt:lpstr>PowerPoint Presentation</vt:lpstr>
      <vt:lpstr>PowerPoint Presentation</vt:lpstr>
      <vt:lpstr>Project Setup - QGIS</vt:lpstr>
      <vt:lpstr>PowerPoint Presentation</vt:lpstr>
      <vt:lpstr>PowerPoint Presentation</vt:lpstr>
      <vt:lpstr>PowerPoint Presentation</vt:lpstr>
      <vt:lpstr>PowerPoint Presentation</vt:lpstr>
      <vt:lpstr>Sprint Through</vt:lpstr>
      <vt:lpstr>Sprint Through – Sunset Cave TPU175</vt:lpstr>
      <vt:lpstr>Georeference</vt:lpstr>
      <vt:lpstr>PowerPoint Presentation</vt:lpstr>
      <vt:lpstr>Georeference</vt:lpstr>
      <vt:lpstr>PowerPoint Presentation</vt:lpstr>
      <vt:lpstr>PowerPoint Presentation</vt:lpstr>
      <vt:lpstr>Georeference</vt:lpstr>
      <vt:lpstr>PowerPoint Presentation</vt:lpstr>
      <vt:lpstr>Georeference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Drafting Cave Maps in QGIS </dc:title>
  <dc:creator>Jon Zetterberg</dc:creator>
  <cp:lastModifiedBy>Jon Zetterberg</cp:lastModifiedBy>
  <cp:revision>47</cp:revision>
  <dcterms:created xsi:type="dcterms:W3CDTF">2022-04-22T16:08:31Z</dcterms:created>
  <dcterms:modified xsi:type="dcterms:W3CDTF">2022-04-22T20:09:36Z</dcterms:modified>
</cp:coreProperties>
</file>